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3" r:id="rId2"/>
    <p:sldId id="300" r:id="rId3"/>
    <p:sldId id="337" r:id="rId4"/>
    <p:sldId id="338" r:id="rId5"/>
    <p:sldId id="345" r:id="rId6"/>
    <p:sldId id="339" r:id="rId7"/>
    <p:sldId id="347" r:id="rId8"/>
    <p:sldId id="340" r:id="rId9"/>
    <p:sldId id="342" r:id="rId10"/>
    <p:sldId id="334" r:id="rId11"/>
    <p:sldId id="341" r:id="rId12"/>
    <p:sldId id="343" r:id="rId13"/>
    <p:sldId id="344" r:id="rId14"/>
    <p:sldId id="34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766ABB5-F014-9A4E-BB07-85CE6CC35FD2}">
          <p14:sldIdLst>
            <p14:sldId id="303"/>
            <p14:sldId id="300"/>
            <p14:sldId id="337"/>
            <p14:sldId id="338"/>
            <p14:sldId id="345"/>
            <p14:sldId id="339"/>
            <p14:sldId id="347"/>
            <p14:sldId id="340"/>
            <p14:sldId id="342"/>
            <p14:sldId id="334"/>
            <p14:sldId id="341"/>
            <p14:sldId id="343"/>
            <p14:sldId id="344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2">
          <p15:clr>
            <a:srgbClr val="A4A3A4"/>
          </p15:clr>
        </p15:guide>
        <p15:guide id="2" pos="4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A1C"/>
    <a:srgbClr val="FFFFFF"/>
    <a:srgbClr val="A1AB33"/>
    <a:srgbClr val="367EB2"/>
    <a:srgbClr val="62B4E4"/>
    <a:srgbClr val="B29B2C"/>
    <a:srgbClr val="D6BF4B"/>
    <a:srgbClr val="CE5812"/>
    <a:srgbClr val="24656A"/>
    <a:srgbClr val="2D7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BBE7A5-A0D1-4C8C-803D-37422BB8638B}" v="1" dt="2025-04-10T18:44:53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022"/>
        <p:guide pos="485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Ryan" userId="cOJAW81bLpBU0qOooUIkpFQY/7zxstJ3HkRdMRuVqnk=" providerId="None" clId="Web-{8CF26935-C33F-4BB3-89B0-7A3766209CE5}"/>
    <pc:docChg chg="modSld">
      <pc:chgData name="Nicole Ryan" userId="cOJAW81bLpBU0qOooUIkpFQY/7zxstJ3HkRdMRuVqnk=" providerId="None" clId="Web-{8CF26935-C33F-4BB3-89B0-7A3766209CE5}" dt="2025-04-07T17:19:41.046" v="12" actId="20577"/>
      <pc:docMkLst>
        <pc:docMk/>
      </pc:docMkLst>
      <pc:sldChg chg="addSp modSp">
        <pc:chgData name="Nicole Ryan" userId="cOJAW81bLpBU0qOooUIkpFQY/7zxstJ3HkRdMRuVqnk=" providerId="None" clId="Web-{8CF26935-C33F-4BB3-89B0-7A3766209CE5}" dt="2025-04-07T17:19:41.046" v="12" actId="20577"/>
        <pc:sldMkLst>
          <pc:docMk/>
          <pc:sldMk cId="3155177769" sldId="303"/>
        </pc:sldMkLst>
        <pc:spChg chg="add mod">
          <ac:chgData name="Nicole Ryan" userId="cOJAW81bLpBU0qOooUIkpFQY/7zxstJ3HkRdMRuVqnk=" providerId="None" clId="Web-{8CF26935-C33F-4BB3-89B0-7A3766209CE5}" dt="2025-04-07T17:19:41.046" v="12" actId="20577"/>
          <ac:spMkLst>
            <pc:docMk/>
            <pc:sldMk cId="3155177769" sldId="303"/>
            <ac:spMk id="2" creationId="{48B8D71E-94D8-6842-911F-5C2853E02498}"/>
          </ac:spMkLst>
        </pc:spChg>
      </pc:sldChg>
    </pc:docChg>
  </pc:docChgLst>
  <pc:docChgLst>
    <pc:chgData name="Nicole Ryan" userId="cOJAW81bLpBU0qOooUIkpFQY/7zxstJ3HkRdMRuVqnk=" providerId="None" clId="Web-{D2993C6C-9D90-4284-BA9C-57E0097D1A83}"/>
    <pc:docChg chg="modSld">
      <pc:chgData name="Nicole Ryan" userId="cOJAW81bLpBU0qOooUIkpFQY/7zxstJ3HkRdMRuVqnk=" providerId="None" clId="Web-{D2993C6C-9D90-4284-BA9C-57E0097D1A83}" dt="2025-04-02T17:10:41.332" v="25"/>
      <pc:docMkLst>
        <pc:docMk/>
      </pc:docMkLst>
      <pc:sldChg chg="modSp">
        <pc:chgData name="Nicole Ryan" userId="cOJAW81bLpBU0qOooUIkpFQY/7zxstJ3HkRdMRuVqnk=" providerId="None" clId="Web-{D2993C6C-9D90-4284-BA9C-57E0097D1A83}" dt="2025-04-02T15:13:20.336" v="6" actId="20577"/>
        <pc:sldMkLst>
          <pc:docMk/>
          <pc:sldMk cId="3964434761" sldId="300"/>
        </pc:sldMkLst>
        <pc:spChg chg="mod">
          <ac:chgData name="Nicole Ryan" userId="cOJAW81bLpBU0qOooUIkpFQY/7zxstJ3HkRdMRuVqnk=" providerId="None" clId="Web-{D2993C6C-9D90-4284-BA9C-57E0097D1A83}" dt="2025-04-02T15:13:20.336" v="6" actId="20577"/>
          <ac:spMkLst>
            <pc:docMk/>
            <pc:sldMk cId="3964434761" sldId="300"/>
            <ac:spMk id="7" creationId="{00000000-0000-0000-0000-000000000000}"/>
          </ac:spMkLst>
        </pc:spChg>
      </pc:sldChg>
      <pc:sldChg chg="delSp">
        <pc:chgData name="Nicole Ryan" userId="cOJAW81bLpBU0qOooUIkpFQY/7zxstJ3HkRdMRuVqnk=" providerId="None" clId="Web-{D2993C6C-9D90-4284-BA9C-57E0097D1A83}" dt="2025-04-02T17:10:41.332" v="25"/>
        <pc:sldMkLst>
          <pc:docMk/>
          <pc:sldMk cId="3155177769" sldId="303"/>
        </pc:sldMkLst>
      </pc:sldChg>
      <pc:sldChg chg="modSp">
        <pc:chgData name="Nicole Ryan" userId="cOJAW81bLpBU0qOooUIkpFQY/7zxstJ3HkRdMRuVqnk=" providerId="None" clId="Web-{D2993C6C-9D90-4284-BA9C-57E0097D1A83}" dt="2025-04-02T15:13:04.852" v="2" actId="20577"/>
        <pc:sldMkLst>
          <pc:docMk/>
          <pc:sldMk cId="1257401423" sldId="322"/>
        </pc:sldMkLst>
      </pc:sldChg>
      <pc:sldChg chg="modSp">
        <pc:chgData name="Nicole Ryan" userId="cOJAW81bLpBU0qOooUIkpFQY/7zxstJ3HkRdMRuVqnk=" providerId="None" clId="Web-{D2993C6C-9D90-4284-BA9C-57E0097D1A83}" dt="2025-04-02T15:13:41.853" v="11" actId="20577"/>
        <pc:sldMkLst>
          <pc:docMk/>
          <pc:sldMk cId="686544071" sldId="323"/>
        </pc:sldMkLst>
      </pc:sldChg>
      <pc:sldChg chg="modSp">
        <pc:chgData name="Nicole Ryan" userId="cOJAW81bLpBU0qOooUIkpFQY/7zxstJ3HkRdMRuVqnk=" providerId="None" clId="Web-{D2993C6C-9D90-4284-BA9C-57E0097D1A83}" dt="2025-04-02T15:13:56.510" v="13" actId="20577"/>
        <pc:sldMkLst>
          <pc:docMk/>
          <pc:sldMk cId="2095368268" sldId="324"/>
        </pc:sldMkLst>
      </pc:sldChg>
      <pc:sldChg chg="modSp">
        <pc:chgData name="Nicole Ryan" userId="cOJAW81bLpBU0qOooUIkpFQY/7zxstJ3HkRdMRuVqnk=" providerId="None" clId="Web-{D2993C6C-9D90-4284-BA9C-57E0097D1A83}" dt="2025-04-02T15:14:23.307" v="16" actId="20577"/>
        <pc:sldMkLst>
          <pc:docMk/>
          <pc:sldMk cId="2238329258" sldId="325"/>
        </pc:sldMkLst>
      </pc:sldChg>
      <pc:sldChg chg="modSp">
        <pc:chgData name="Nicole Ryan" userId="cOJAW81bLpBU0qOooUIkpFQY/7zxstJ3HkRdMRuVqnk=" providerId="None" clId="Web-{D2993C6C-9D90-4284-BA9C-57E0097D1A83}" dt="2025-04-02T15:14:34.277" v="18" actId="20577"/>
        <pc:sldMkLst>
          <pc:docMk/>
          <pc:sldMk cId="3888776909" sldId="326"/>
        </pc:sldMkLst>
      </pc:sldChg>
      <pc:sldChg chg="modSp">
        <pc:chgData name="Nicole Ryan" userId="cOJAW81bLpBU0qOooUIkpFQY/7zxstJ3HkRdMRuVqnk=" providerId="None" clId="Web-{D2993C6C-9D90-4284-BA9C-57E0097D1A83}" dt="2025-04-02T15:14:46.886" v="20" actId="20577"/>
        <pc:sldMkLst>
          <pc:docMk/>
          <pc:sldMk cId="2942282887" sldId="327"/>
        </pc:sldMkLst>
      </pc:sldChg>
      <pc:sldChg chg="modSp">
        <pc:chgData name="Nicole Ryan" userId="cOJAW81bLpBU0qOooUIkpFQY/7zxstJ3HkRdMRuVqnk=" providerId="None" clId="Web-{D2993C6C-9D90-4284-BA9C-57E0097D1A83}" dt="2025-04-02T15:14:58.512" v="22" actId="20577"/>
        <pc:sldMkLst>
          <pc:docMk/>
          <pc:sldMk cId="3876353565" sldId="328"/>
        </pc:sldMkLst>
      </pc:sldChg>
      <pc:sldChg chg="modSp">
        <pc:chgData name="Nicole Ryan" userId="cOJAW81bLpBU0qOooUIkpFQY/7zxstJ3HkRdMRuVqnk=" providerId="None" clId="Web-{D2993C6C-9D90-4284-BA9C-57E0097D1A83}" dt="2025-04-02T15:15:12.465" v="24" actId="20577"/>
        <pc:sldMkLst>
          <pc:docMk/>
          <pc:sldMk cId="438227345" sldId="329"/>
        </pc:sldMkLst>
      </pc:sldChg>
    </pc:docChg>
  </pc:docChgLst>
  <pc:docChgLst>
    <pc:chgData name="Nicole Ryan" userId="cOJAW81bLpBU0qOooUIkpFQY/7zxstJ3HkRdMRuVqnk=" providerId="None" clId="Web-{AEA8B7DE-6EB4-466B-9C94-8AC814169ED1}"/>
    <pc:docChg chg="addSld delSld modSld sldOrd modSection">
      <pc:chgData name="Nicole Ryan" userId="cOJAW81bLpBU0qOooUIkpFQY/7zxstJ3HkRdMRuVqnk=" providerId="None" clId="Web-{AEA8B7DE-6EB4-466B-9C94-8AC814169ED1}" dt="2025-03-28T19:26:15.655" v="668"/>
      <pc:docMkLst>
        <pc:docMk/>
      </pc:docMkLst>
      <pc:sldChg chg="del">
        <pc:chgData name="Nicole Ryan" userId="cOJAW81bLpBU0qOooUIkpFQY/7zxstJ3HkRdMRuVqnk=" providerId="None" clId="Web-{AEA8B7DE-6EB4-466B-9C94-8AC814169ED1}" dt="2025-03-28T18:40:33.686" v="142"/>
        <pc:sldMkLst>
          <pc:docMk/>
          <pc:sldMk cId="3960880154" sldId="274"/>
        </pc:sldMkLst>
      </pc:sldChg>
      <pc:sldChg chg="del">
        <pc:chgData name="Nicole Ryan" userId="cOJAW81bLpBU0qOooUIkpFQY/7zxstJ3HkRdMRuVqnk=" providerId="None" clId="Web-{AEA8B7DE-6EB4-466B-9C94-8AC814169ED1}" dt="2025-03-28T18:40:28.327" v="140"/>
        <pc:sldMkLst>
          <pc:docMk/>
          <pc:sldMk cId="4289755162" sldId="275"/>
        </pc:sldMkLst>
      </pc:sldChg>
      <pc:sldChg chg="del">
        <pc:chgData name="Nicole Ryan" userId="cOJAW81bLpBU0qOooUIkpFQY/7zxstJ3HkRdMRuVqnk=" providerId="None" clId="Web-{AEA8B7DE-6EB4-466B-9C94-8AC814169ED1}" dt="2025-03-28T19:26:08.171" v="666"/>
        <pc:sldMkLst>
          <pc:docMk/>
          <pc:sldMk cId="3755766945" sldId="299"/>
        </pc:sldMkLst>
      </pc:sldChg>
      <pc:sldChg chg="modSp ord">
        <pc:chgData name="Nicole Ryan" userId="cOJAW81bLpBU0qOooUIkpFQY/7zxstJ3HkRdMRuVqnk=" providerId="None" clId="Web-{AEA8B7DE-6EB4-466B-9C94-8AC814169ED1}" dt="2025-03-28T18:57:22.846" v="410"/>
        <pc:sldMkLst>
          <pc:docMk/>
          <pc:sldMk cId="3964434761" sldId="300"/>
        </pc:sldMkLst>
        <pc:spChg chg="mod">
          <ac:chgData name="Nicole Ryan" userId="cOJAW81bLpBU0qOooUIkpFQY/7zxstJ3HkRdMRuVqnk=" providerId="None" clId="Web-{AEA8B7DE-6EB4-466B-9C94-8AC814169ED1}" dt="2025-03-28T18:46:25.292" v="186" actId="20577"/>
          <ac:spMkLst>
            <pc:docMk/>
            <pc:sldMk cId="3964434761" sldId="300"/>
            <ac:spMk id="6" creationId="{00000000-0000-0000-0000-000000000000}"/>
          </ac:spMkLst>
        </pc:spChg>
        <pc:spChg chg="mod">
          <ac:chgData name="Nicole Ryan" userId="cOJAW81bLpBU0qOooUIkpFQY/7zxstJ3HkRdMRuVqnk=" providerId="None" clId="Web-{AEA8B7DE-6EB4-466B-9C94-8AC814169ED1}" dt="2025-03-28T18:46:47.370" v="193" actId="20577"/>
          <ac:spMkLst>
            <pc:docMk/>
            <pc:sldMk cId="3964434761" sldId="300"/>
            <ac:spMk id="7" creationId="{00000000-0000-0000-0000-000000000000}"/>
          </ac:spMkLst>
        </pc:spChg>
      </pc:sldChg>
      <pc:sldChg chg="del">
        <pc:chgData name="Nicole Ryan" userId="cOJAW81bLpBU0qOooUIkpFQY/7zxstJ3HkRdMRuVqnk=" providerId="None" clId="Web-{AEA8B7DE-6EB4-466B-9C94-8AC814169ED1}" dt="2025-03-28T19:26:02.061" v="664"/>
        <pc:sldMkLst>
          <pc:docMk/>
          <pc:sldMk cId="2969581801" sldId="301"/>
        </pc:sldMkLst>
      </pc:sldChg>
      <pc:sldChg chg="del">
        <pc:chgData name="Nicole Ryan" userId="cOJAW81bLpBU0qOooUIkpFQY/7zxstJ3HkRdMRuVqnk=" providerId="None" clId="Web-{AEA8B7DE-6EB4-466B-9C94-8AC814169ED1}" dt="2025-03-28T19:26:05.577" v="665"/>
        <pc:sldMkLst>
          <pc:docMk/>
          <pc:sldMk cId="2820980436" sldId="302"/>
        </pc:sldMkLst>
      </pc:sldChg>
      <pc:sldChg chg="addSp modSp">
        <pc:chgData name="Nicole Ryan" userId="cOJAW81bLpBU0qOooUIkpFQY/7zxstJ3HkRdMRuVqnk=" providerId="None" clId="Web-{AEA8B7DE-6EB4-466B-9C94-8AC814169ED1}" dt="2025-03-28T18:41:12.889" v="146" actId="1076"/>
        <pc:sldMkLst>
          <pc:docMk/>
          <pc:sldMk cId="3155177769" sldId="303"/>
        </pc:sldMkLst>
        <pc:spChg chg="mod">
          <ac:chgData name="Nicole Ryan" userId="cOJAW81bLpBU0qOooUIkpFQY/7zxstJ3HkRdMRuVqnk=" providerId="None" clId="Web-{AEA8B7DE-6EB4-466B-9C94-8AC814169ED1}" dt="2025-03-28T18:36:56.527" v="131" actId="20577"/>
          <ac:spMkLst>
            <pc:docMk/>
            <pc:sldMk cId="3155177769" sldId="303"/>
            <ac:spMk id="7" creationId="{00000000-0000-0000-0000-000000000000}"/>
          </ac:spMkLst>
        </pc:spChg>
        <pc:spChg chg="mod">
          <ac:chgData name="Nicole Ryan" userId="cOJAW81bLpBU0qOooUIkpFQY/7zxstJ3HkRdMRuVqnk=" providerId="None" clId="Web-{AEA8B7DE-6EB4-466B-9C94-8AC814169ED1}" dt="2025-03-28T18:36:59.574" v="137" actId="20577"/>
          <ac:spMkLst>
            <pc:docMk/>
            <pc:sldMk cId="3155177769" sldId="303"/>
            <ac:spMk id="8" creationId="{00000000-0000-0000-0000-000000000000}"/>
          </ac:spMkLst>
        </pc:spChg>
      </pc:sldChg>
      <pc:sldChg chg="del">
        <pc:chgData name="Nicole Ryan" userId="cOJAW81bLpBU0qOooUIkpFQY/7zxstJ3HkRdMRuVqnk=" providerId="None" clId="Web-{AEA8B7DE-6EB4-466B-9C94-8AC814169ED1}" dt="2025-03-28T19:26:15.655" v="668"/>
        <pc:sldMkLst>
          <pc:docMk/>
          <pc:sldMk cId="1968062183" sldId="307"/>
        </pc:sldMkLst>
      </pc:sldChg>
      <pc:sldChg chg="del">
        <pc:chgData name="Nicole Ryan" userId="cOJAW81bLpBU0qOooUIkpFQY/7zxstJ3HkRdMRuVqnk=" providerId="None" clId="Web-{AEA8B7DE-6EB4-466B-9C94-8AC814169ED1}" dt="2025-03-28T18:40:24.015" v="139"/>
        <pc:sldMkLst>
          <pc:docMk/>
          <pc:sldMk cId="845891251" sldId="309"/>
        </pc:sldMkLst>
      </pc:sldChg>
      <pc:sldChg chg="del">
        <pc:chgData name="Nicole Ryan" userId="cOJAW81bLpBU0qOooUIkpFQY/7zxstJ3HkRdMRuVqnk=" providerId="None" clId="Web-{AEA8B7DE-6EB4-466B-9C94-8AC814169ED1}" dt="2025-03-28T18:40:21.546" v="138"/>
        <pc:sldMkLst>
          <pc:docMk/>
          <pc:sldMk cId="1550941959" sldId="310"/>
        </pc:sldMkLst>
      </pc:sldChg>
      <pc:sldChg chg="del">
        <pc:chgData name="Nicole Ryan" userId="cOJAW81bLpBU0qOooUIkpFQY/7zxstJ3HkRdMRuVqnk=" providerId="None" clId="Web-{AEA8B7DE-6EB4-466B-9C94-8AC814169ED1}" dt="2025-03-28T18:40:39.030" v="144"/>
        <pc:sldMkLst>
          <pc:docMk/>
          <pc:sldMk cId="2726907124" sldId="313"/>
        </pc:sldMkLst>
      </pc:sldChg>
      <pc:sldChg chg="del">
        <pc:chgData name="Nicole Ryan" userId="cOJAW81bLpBU0qOooUIkpFQY/7zxstJ3HkRdMRuVqnk=" providerId="None" clId="Web-{AEA8B7DE-6EB4-466B-9C94-8AC814169ED1}" dt="2025-03-28T18:40:36.889" v="143"/>
        <pc:sldMkLst>
          <pc:docMk/>
          <pc:sldMk cId="455862566" sldId="315"/>
        </pc:sldMkLst>
      </pc:sldChg>
      <pc:sldChg chg="del">
        <pc:chgData name="Nicole Ryan" userId="cOJAW81bLpBU0qOooUIkpFQY/7zxstJ3HkRdMRuVqnk=" providerId="None" clId="Web-{AEA8B7DE-6EB4-466B-9C94-8AC814169ED1}" dt="2025-03-28T18:40:30.968" v="141"/>
        <pc:sldMkLst>
          <pc:docMk/>
          <pc:sldMk cId="3600251472" sldId="319"/>
        </pc:sldMkLst>
      </pc:sldChg>
      <pc:sldChg chg="del">
        <pc:chgData name="Nicole Ryan" userId="cOJAW81bLpBU0qOooUIkpFQY/7zxstJ3HkRdMRuVqnk=" providerId="None" clId="Web-{AEA8B7DE-6EB4-466B-9C94-8AC814169ED1}" dt="2025-03-28T19:26:10.171" v="667"/>
        <pc:sldMkLst>
          <pc:docMk/>
          <pc:sldMk cId="3361744725" sldId="321"/>
        </pc:sldMkLst>
      </pc:sldChg>
      <pc:sldChg chg="modSp add replId">
        <pc:chgData name="Nicole Ryan" userId="cOJAW81bLpBU0qOooUIkpFQY/7zxstJ3HkRdMRuVqnk=" providerId="None" clId="Web-{AEA8B7DE-6EB4-466B-9C94-8AC814169ED1}" dt="2025-03-28T18:58:07.768" v="453" actId="20577"/>
        <pc:sldMkLst>
          <pc:docMk/>
          <pc:sldMk cId="1257401423" sldId="322"/>
        </pc:sldMkLst>
      </pc:sldChg>
      <pc:sldChg chg="modSp add ord replId">
        <pc:chgData name="Nicole Ryan" userId="cOJAW81bLpBU0qOooUIkpFQY/7zxstJ3HkRdMRuVqnk=" providerId="None" clId="Web-{AEA8B7DE-6EB4-466B-9C94-8AC814169ED1}" dt="2025-03-28T18:59:44.723" v="457" actId="20577"/>
        <pc:sldMkLst>
          <pc:docMk/>
          <pc:sldMk cId="686544071" sldId="323"/>
        </pc:sldMkLst>
      </pc:sldChg>
      <pc:sldChg chg="modSp add replId">
        <pc:chgData name="Nicole Ryan" userId="cOJAW81bLpBU0qOooUIkpFQY/7zxstJ3HkRdMRuVqnk=" providerId="None" clId="Web-{AEA8B7DE-6EB4-466B-9C94-8AC814169ED1}" dt="2025-03-28T19:00:22.988" v="466" actId="20577"/>
        <pc:sldMkLst>
          <pc:docMk/>
          <pc:sldMk cId="2095368268" sldId="324"/>
        </pc:sldMkLst>
      </pc:sldChg>
      <pc:sldChg chg="modSp add replId">
        <pc:chgData name="Nicole Ryan" userId="cOJAW81bLpBU0qOooUIkpFQY/7zxstJ3HkRdMRuVqnk=" providerId="None" clId="Web-{AEA8B7DE-6EB4-466B-9C94-8AC814169ED1}" dt="2025-03-28T19:03:21.986" v="508" actId="20577"/>
        <pc:sldMkLst>
          <pc:docMk/>
          <pc:sldMk cId="2238329258" sldId="325"/>
        </pc:sldMkLst>
      </pc:sldChg>
      <pc:sldChg chg="modSp add replId">
        <pc:chgData name="Nicole Ryan" userId="cOJAW81bLpBU0qOooUIkpFQY/7zxstJ3HkRdMRuVqnk=" providerId="None" clId="Web-{AEA8B7DE-6EB4-466B-9C94-8AC814169ED1}" dt="2025-03-28T19:06:12.108" v="514" actId="20577"/>
        <pc:sldMkLst>
          <pc:docMk/>
          <pc:sldMk cId="3888776909" sldId="326"/>
        </pc:sldMkLst>
      </pc:sldChg>
      <pc:sldChg chg="modSp add replId">
        <pc:chgData name="Nicole Ryan" userId="cOJAW81bLpBU0qOooUIkpFQY/7zxstJ3HkRdMRuVqnk=" providerId="None" clId="Web-{AEA8B7DE-6EB4-466B-9C94-8AC814169ED1}" dt="2025-03-28T19:07:21.576" v="530" actId="20577"/>
        <pc:sldMkLst>
          <pc:docMk/>
          <pc:sldMk cId="2942282887" sldId="327"/>
        </pc:sldMkLst>
      </pc:sldChg>
      <pc:sldChg chg="modSp add replId">
        <pc:chgData name="Nicole Ryan" userId="cOJAW81bLpBU0qOooUIkpFQY/7zxstJ3HkRdMRuVqnk=" providerId="None" clId="Web-{AEA8B7DE-6EB4-466B-9C94-8AC814169ED1}" dt="2025-03-28T19:20:24.285" v="557"/>
        <pc:sldMkLst>
          <pc:docMk/>
          <pc:sldMk cId="3876353565" sldId="328"/>
        </pc:sldMkLst>
      </pc:sldChg>
      <pc:sldChg chg="modSp add replId">
        <pc:chgData name="Nicole Ryan" userId="cOJAW81bLpBU0qOooUIkpFQY/7zxstJ3HkRdMRuVqnk=" providerId="None" clId="Web-{AEA8B7DE-6EB4-466B-9C94-8AC814169ED1}" dt="2025-03-28T19:25:59.452" v="663" actId="20577"/>
        <pc:sldMkLst>
          <pc:docMk/>
          <pc:sldMk cId="438227345" sldId="329"/>
        </pc:sldMkLst>
      </pc:sldChg>
    </pc:docChg>
  </pc:docChgLst>
  <pc:docChgLst>
    <pc:chgData name="Amy Arntsen" userId="KE6wJgsjIr3auoJ2hKlzeyOmtLE0/GOuG6xVgFQMo3s=" providerId="None" clId="Web-{60D0587D-045F-4C11-8A91-2505C065AF82}"/>
    <pc:docChg chg="addSld delSld modSld sldOrd modSection">
      <pc:chgData name="Amy Arntsen" userId="KE6wJgsjIr3auoJ2hKlzeyOmtLE0/GOuG6xVgFQMo3s=" providerId="None" clId="Web-{60D0587D-045F-4C11-8A91-2505C065AF82}" dt="2025-04-07T19:54:35.339" v="120"/>
      <pc:docMkLst>
        <pc:docMk/>
      </pc:docMkLst>
      <pc:sldChg chg="modSp">
        <pc:chgData name="Amy Arntsen" userId="KE6wJgsjIr3auoJ2hKlzeyOmtLE0/GOuG6xVgFQMo3s=" providerId="None" clId="Web-{60D0587D-045F-4C11-8A91-2505C065AF82}" dt="2025-04-07T19:50:21.974" v="93" actId="20577"/>
        <pc:sldMkLst>
          <pc:docMk/>
          <pc:sldMk cId="3964434761" sldId="300"/>
        </pc:sldMkLst>
        <pc:spChg chg="mod">
          <ac:chgData name="Amy Arntsen" userId="KE6wJgsjIr3auoJ2hKlzeyOmtLE0/GOuG6xVgFQMo3s=" providerId="None" clId="Web-{60D0587D-045F-4C11-8A91-2505C065AF82}" dt="2025-04-07T19:50:21.974" v="93" actId="20577"/>
          <ac:spMkLst>
            <pc:docMk/>
            <pc:sldMk cId="3964434761" sldId="300"/>
            <ac:spMk id="7" creationId="{00000000-0000-0000-0000-000000000000}"/>
          </ac:spMkLst>
        </pc:spChg>
      </pc:sldChg>
      <pc:sldChg chg="modSp del">
        <pc:chgData name="Amy Arntsen" userId="KE6wJgsjIr3auoJ2hKlzeyOmtLE0/GOuG6xVgFQMo3s=" providerId="None" clId="Web-{60D0587D-045F-4C11-8A91-2505C065AF82}" dt="2025-04-07T19:37:47.189" v="21"/>
        <pc:sldMkLst>
          <pc:docMk/>
          <pc:sldMk cId="1257401423" sldId="322"/>
        </pc:sldMkLst>
      </pc:sldChg>
      <pc:sldChg chg="modSp del">
        <pc:chgData name="Amy Arntsen" userId="KE6wJgsjIr3auoJ2hKlzeyOmtLE0/GOuG6xVgFQMo3s=" providerId="None" clId="Web-{60D0587D-045F-4C11-8A91-2505C065AF82}" dt="2025-04-07T19:39:36.536" v="31"/>
        <pc:sldMkLst>
          <pc:docMk/>
          <pc:sldMk cId="686544071" sldId="323"/>
        </pc:sldMkLst>
      </pc:sldChg>
      <pc:sldChg chg="modSp del">
        <pc:chgData name="Amy Arntsen" userId="KE6wJgsjIr3auoJ2hKlzeyOmtLE0/GOuG6xVgFQMo3s=" providerId="None" clId="Web-{60D0587D-045F-4C11-8A91-2505C065AF82}" dt="2025-04-07T19:40:35.693" v="40"/>
        <pc:sldMkLst>
          <pc:docMk/>
          <pc:sldMk cId="2095368268" sldId="324"/>
        </pc:sldMkLst>
      </pc:sldChg>
      <pc:sldChg chg="modSp del">
        <pc:chgData name="Amy Arntsen" userId="KE6wJgsjIr3auoJ2hKlzeyOmtLE0/GOuG6xVgFQMo3s=" providerId="None" clId="Web-{60D0587D-045F-4C11-8A91-2505C065AF82}" dt="2025-04-07T19:41:18.601" v="46"/>
        <pc:sldMkLst>
          <pc:docMk/>
          <pc:sldMk cId="2628260244" sldId="331"/>
        </pc:sldMkLst>
      </pc:sldChg>
      <pc:sldChg chg="modSp del">
        <pc:chgData name="Amy Arntsen" userId="KE6wJgsjIr3auoJ2hKlzeyOmtLE0/GOuG6xVgFQMo3s=" providerId="None" clId="Web-{60D0587D-045F-4C11-8A91-2505C065AF82}" dt="2025-04-07T19:42:20.540" v="53"/>
        <pc:sldMkLst>
          <pc:docMk/>
          <pc:sldMk cId="975376219" sldId="332"/>
        </pc:sldMkLst>
      </pc:sldChg>
      <pc:sldChg chg="modSp del">
        <pc:chgData name="Amy Arntsen" userId="KE6wJgsjIr3auoJ2hKlzeyOmtLE0/GOuG6xVgFQMo3s=" providerId="None" clId="Web-{60D0587D-045F-4C11-8A91-2505C065AF82}" dt="2025-04-07T19:45:13.294" v="67"/>
        <pc:sldMkLst>
          <pc:docMk/>
          <pc:sldMk cId="1599611913" sldId="333"/>
        </pc:sldMkLst>
      </pc:sldChg>
      <pc:sldChg chg="modSp ord">
        <pc:chgData name="Amy Arntsen" userId="KE6wJgsjIr3auoJ2hKlzeyOmtLE0/GOuG6xVgFQMo3s=" providerId="None" clId="Web-{60D0587D-045F-4C11-8A91-2505C065AF82}" dt="2025-04-07T19:52:13.883" v="115" actId="20577"/>
        <pc:sldMkLst>
          <pc:docMk/>
          <pc:sldMk cId="3129557751" sldId="334"/>
        </pc:sldMkLst>
        <pc:spChg chg="mod">
          <ac:chgData name="Amy Arntsen" userId="KE6wJgsjIr3auoJ2hKlzeyOmtLE0/GOuG6xVgFQMo3s=" providerId="None" clId="Web-{60D0587D-045F-4C11-8A91-2505C065AF82}" dt="2025-04-07T19:52:13.883" v="115" actId="20577"/>
          <ac:spMkLst>
            <pc:docMk/>
            <pc:sldMk cId="3129557751" sldId="334"/>
            <ac:spMk id="7" creationId="{B912C99D-38C8-5A80-AA71-3B915A89E0B2}"/>
          </ac:spMkLst>
        </pc:spChg>
      </pc:sldChg>
      <pc:sldChg chg="modSp del">
        <pc:chgData name="Amy Arntsen" userId="KE6wJgsjIr3auoJ2hKlzeyOmtLE0/GOuG6xVgFQMo3s=" providerId="None" clId="Web-{60D0587D-045F-4C11-8A91-2505C065AF82}" dt="2025-04-07T19:49:20.925" v="92"/>
        <pc:sldMkLst>
          <pc:docMk/>
          <pc:sldMk cId="1771378078" sldId="335"/>
        </pc:sldMkLst>
      </pc:sldChg>
      <pc:sldChg chg="modSp del">
        <pc:chgData name="Amy Arntsen" userId="KE6wJgsjIr3auoJ2hKlzeyOmtLE0/GOuG6xVgFQMo3s=" providerId="None" clId="Web-{60D0587D-045F-4C11-8A91-2505C065AF82}" dt="2025-04-07T19:48:39.831" v="85"/>
        <pc:sldMkLst>
          <pc:docMk/>
          <pc:sldMk cId="2244016859" sldId="336"/>
        </pc:sldMkLst>
      </pc:sldChg>
      <pc:sldChg chg="modSp new modTransition">
        <pc:chgData name="Amy Arntsen" userId="KE6wJgsjIr3auoJ2hKlzeyOmtLE0/GOuG6xVgFQMo3s=" providerId="None" clId="Web-{60D0587D-045F-4C11-8A91-2505C065AF82}" dt="2025-04-07T19:50:47.443" v="101" actId="20577"/>
        <pc:sldMkLst>
          <pc:docMk/>
          <pc:sldMk cId="3399731498" sldId="337"/>
        </pc:sldMkLst>
        <pc:spChg chg="mod">
          <ac:chgData name="Amy Arntsen" userId="KE6wJgsjIr3auoJ2hKlzeyOmtLE0/GOuG6xVgFQMo3s=" providerId="None" clId="Web-{60D0587D-045F-4C11-8A91-2505C065AF82}" dt="2025-04-07T19:37:13.876" v="16" actId="1076"/>
          <ac:spMkLst>
            <pc:docMk/>
            <pc:sldMk cId="3399731498" sldId="337"/>
            <ac:spMk id="2" creationId="{FF6531F9-A748-8639-C5CE-56B12032AF6A}"/>
          </ac:spMkLst>
        </pc:spChg>
        <pc:spChg chg="mod">
          <ac:chgData name="Amy Arntsen" userId="KE6wJgsjIr3auoJ2hKlzeyOmtLE0/GOuG6xVgFQMo3s=" providerId="None" clId="Web-{60D0587D-045F-4C11-8A91-2505C065AF82}" dt="2025-04-07T19:50:47.443" v="101" actId="20577"/>
          <ac:spMkLst>
            <pc:docMk/>
            <pc:sldMk cId="3399731498" sldId="337"/>
            <ac:spMk id="3" creationId="{8F11776F-770D-4980-8DE6-28E4ED64A61C}"/>
          </ac:spMkLst>
        </pc:spChg>
      </pc:sldChg>
      <pc:sldChg chg="modSp add replId">
        <pc:chgData name="Amy Arntsen" userId="KE6wJgsjIr3auoJ2hKlzeyOmtLE0/GOuG6xVgFQMo3s=" providerId="None" clId="Web-{60D0587D-045F-4C11-8A91-2505C065AF82}" dt="2025-04-07T19:51:01.272" v="107" actId="20577"/>
        <pc:sldMkLst>
          <pc:docMk/>
          <pc:sldMk cId="907580417" sldId="338"/>
        </pc:sldMkLst>
        <pc:spChg chg="mod">
          <ac:chgData name="Amy Arntsen" userId="KE6wJgsjIr3auoJ2hKlzeyOmtLE0/GOuG6xVgFQMo3s=" providerId="None" clId="Web-{60D0587D-045F-4C11-8A91-2505C065AF82}" dt="2025-04-07T19:38:14.549" v="25" actId="20577"/>
          <ac:spMkLst>
            <pc:docMk/>
            <pc:sldMk cId="907580417" sldId="338"/>
            <ac:spMk id="2" creationId="{F4862CEA-564D-B3D1-103F-AA7D97910EDD}"/>
          </ac:spMkLst>
        </pc:spChg>
        <pc:spChg chg="mod">
          <ac:chgData name="Amy Arntsen" userId="KE6wJgsjIr3auoJ2hKlzeyOmtLE0/GOuG6xVgFQMo3s=" providerId="None" clId="Web-{60D0587D-045F-4C11-8A91-2505C065AF82}" dt="2025-04-07T19:51:01.272" v="107" actId="20577"/>
          <ac:spMkLst>
            <pc:docMk/>
            <pc:sldMk cId="907580417" sldId="338"/>
            <ac:spMk id="3" creationId="{BC518C4D-1D43-78A6-8887-4C04CDE4E91D}"/>
          </ac:spMkLst>
        </pc:spChg>
      </pc:sldChg>
      <pc:sldChg chg="modSp add ord replId">
        <pc:chgData name="Amy Arntsen" userId="KE6wJgsjIr3auoJ2hKlzeyOmtLE0/GOuG6xVgFQMo3s=" providerId="None" clId="Web-{60D0587D-045F-4C11-8A91-2505C065AF82}" dt="2025-04-07T19:51:08.647" v="110" actId="20577"/>
        <pc:sldMkLst>
          <pc:docMk/>
          <pc:sldMk cId="911800971" sldId="339"/>
        </pc:sldMkLst>
        <pc:spChg chg="mod">
          <ac:chgData name="Amy Arntsen" userId="KE6wJgsjIr3auoJ2hKlzeyOmtLE0/GOuG6xVgFQMo3s=" providerId="None" clId="Web-{60D0587D-045F-4C11-8A91-2505C065AF82}" dt="2025-04-07T19:39:55.708" v="35" actId="20577"/>
          <ac:spMkLst>
            <pc:docMk/>
            <pc:sldMk cId="911800971" sldId="339"/>
            <ac:spMk id="2" creationId="{1CE58FCF-4133-8C35-2A8D-90FB928DFB1A}"/>
          </ac:spMkLst>
        </pc:spChg>
        <pc:spChg chg="mod">
          <ac:chgData name="Amy Arntsen" userId="KE6wJgsjIr3auoJ2hKlzeyOmtLE0/GOuG6xVgFQMo3s=" providerId="None" clId="Web-{60D0587D-045F-4C11-8A91-2505C065AF82}" dt="2025-04-07T19:51:08.647" v="110" actId="20577"/>
          <ac:spMkLst>
            <pc:docMk/>
            <pc:sldMk cId="911800971" sldId="339"/>
            <ac:spMk id="3" creationId="{6CB2ECE4-72AB-DD4A-0A27-18993184CCF6}"/>
          </ac:spMkLst>
        </pc:spChg>
      </pc:sldChg>
      <pc:sldChg chg="modSp add replId modTransition">
        <pc:chgData name="Amy Arntsen" userId="KE6wJgsjIr3auoJ2hKlzeyOmtLE0/GOuG6xVgFQMo3s=" providerId="None" clId="Web-{60D0587D-045F-4C11-8A91-2505C065AF82}" dt="2025-04-07T19:51:14.131" v="112" actId="20577"/>
        <pc:sldMkLst>
          <pc:docMk/>
          <pc:sldMk cId="157587814" sldId="340"/>
        </pc:sldMkLst>
        <pc:spChg chg="mod">
          <ac:chgData name="Amy Arntsen" userId="KE6wJgsjIr3auoJ2hKlzeyOmtLE0/GOuG6xVgFQMo3s=" providerId="None" clId="Web-{60D0587D-045F-4C11-8A91-2505C065AF82}" dt="2025-04-07T19:51:14.131" v="112" actId="20577"/>
          <ac:spMkLst>
            <pc:docMk/>
            <pc:sldMk cId="157587814" sldId="340"/>
            <ac:spMk id="3" creationId="{C46F847E-3FE0-9A0D-D9CE-BF0445E3D503}"/>
          </ac:spMkLst>
        </pc:spChg>
      </pc:sldChg>
      <pc:sldChg chg="modSp add ord replId">
        <pc:chgData name="Amy Arntsen" userId="KE6wJgsjIr3auoJ2hKlzeyOmtLE0/GOuG6xVgFQMo3s=" providerId="None" clId="Web-{60D0587D-045F-4C11-8A91-2505C065AF82}" dt="2025-04-07T19:54:35.339" v="120"/>
        <pc:sldMkLst>
          <pc:docMk/>
          <pc:sldMk cId="1871072704" sldId="341"/>
        </pc:sldMkLst>
        <pc:spChg chg="mod">
          <ac:chgData name="Amy Arntsen" userId="KE6wJgsjIr3auoJ2hKlzeyOmtLE0/GOuG6xVgFQMo3s=" providerId="None" clId="Web-{60D0587D-045F-4C11-8A91-2505C065AF82}" dt="2025-04-07T19:46:47.859" v="73" actId="20577"/>
          <ac:spMkLst>
            <pc:docMk/>
            <pc:sldMk cId="1871072704" sldId="341"/>
            <ac:spMk id="2" creationId="{70A5A3D9-6657-7B1D-0184-AC79EEE6785C}"/>
          </ac:spMkLst>
        </pc:spChg>
        <pc:spChg chg="mod">
          <ac:chgData name="Amy Arntsen" userId="KE6wJgsjIr3auoJ2hKlzeyOmtLE0/GOuG6xVgFQMo3s=" providerId="None" clId="Web-{60D0587D-045F-4C11-8A91-2505C065AF82}" dt="2025-04-07T19:46:41.296" v="72" actId="20577"/>
          <ac:spMkLst>
            <pc:docMk/>
            <pc:sldMk cId="1871072704" sldId="341"/>
            <ac:spMk id="3" creationId="{D48A0B27-0AFF-B95D-3948-6980CB978114}"/>
          </ac:spMkLst>
        </pc:spChg>
      </pc:sldChg>
      <pc:sldChg chg="modSp add replId">
        <pc:chgData name="Amy Arntsen" userId="KE6wJgsjIr3auoJ2hKlzeyOmtLE0/GOuG6xVgFQMo3s=" providerId="None" clId="Web-{60D0587D-045F-4C11-8A91-2505C065AF82}" dt="2025-04-07T19:46:34.406" v="71" actId="20577"/>
        <pc:sldMkLst>
          <pc:docMk/>
          <pc:sldMk cId="3687571605" sldId="342"/>
        </pc:sldMkLst>
        <pc:spChg chg="mod">
          <ac:chgData name="Amy Arntsen" userId="KE6wJgsjIr3auoJ2hKlzeyOmtLE0/GOuG6xVgFQMo3s=" providerId="None" clId="Web-{60D0587D-045F-4C11-8A91-2505C065AF82}" dt="2025-04-07T19:46:34.406" v="71" actId="20577"/>
          <ac:spMkLst>
            <pc:docMk/>
            <pc:sldMk cId="3687571605" sldId="342"/>
            <ac:spMk id="2" creationId="{E786BF54-4FAA-1526-1ACF-F8C222539809}"/>
          </ac:spMkLst>
        </pc:spChg>
        <pc:spChg chg="mod">
          <ac:chgData name="Amy Arntsen" userId="KE6wJgsjIr3auoJ2hKlzeyOmtLE0/GOuG6xVgFQMo3s=" providerId="None" clId="Web-{60D0587D-045F-4C11-8A91-2505C065AF82}" dt="2025-04-07T19:46:27.952" v="70" actId="20577"/>
          <ac:spMkLst>
            <pc:docMk/>
            <pc:sldMk cId="3687571605" sldId="342"/>
            <ac:spMk id="3" creationId="{71B7A1C2-677A-A0DC-D735-34744939CDAB}"/>
          </ac:spMkLst>
        </pc:spChg>
      </pc:sldChg>
      <pc:sldChg chg="modSp add ord replId">
        <pc:chgData name="Amy Arntsen" userId="KE6wJgsjIr3auoJ2hKlzeyOmtLE0/GOuG6xVgFQMo3s=" providerId="None" clId="Web-{60D0587D-045F-4C11-8A91-2505C065AF82}" dt="2025-04-07T19:48:33.424" v="84" actId="20577"/>
        <pc:sldMkLst>
          <pc:docMk/>
          <pc:sldMk cId="2627417876" sldId="343"/>
        </pc:sldMkLst>
        <pc:spChg chg="mod">
          <ac:chgData name="Amy Arntsen" userId="KE6wJgsjIr3auoJ2hKlzeyOmtLE0/GOuG6xVgFQMo3s=" providerId="None" clId="Web-{60D0587D-045F-4C11-8A91-2505C065AF82}" dt="2025-04-07T19:48:05.158" v="77" actId="20577"/>
          <ac:spMkLst>
            <pc:docMk/>
            <pc:sldMk cId="2627417876" sldId="343"/>
            <ac:spMk id="2" creationId="{72C0E321-455F-4FC9-0559-8219F3091558}"/>
          </ac:spMkLst>
        </pc:spChg>
        <pc:spChg chg="mod">
          <ac:chgData name="Amy Arntsen" userId="KE6wJgsjIr3auoJ2hKlzeyOmtLE0/GOuG6xVgFQMo3s=" providerId="None" clId="Web-{60D0587D-045F-4C11-8A91-2505C065AF82}" dt="2025-04-07T19:48:33.424" v="84" actId="20577"/>
          <ac:spMkLst>
            <pc:docMk/>
            <pc:sldMk cId="2627417876" sldId="343"/>
            <ac:spMk id="3" creationId="{4DDB92BC-9E8F-BDE6-39E0-4F68B438DDBA}"/>
          </ac:spMkLst>
        </pc:spChg>
      </pc:sldChg>
      <pc:sldChg chg="modSp add replId modTransition">
        <pc:chgData name="Amy Arntsen" userId="KE6wJgsjIr3auoJ2hKlzeyOmtLE0/GOuG6xVgFQMo3s=" providerId="None" clId="Web-{60D0587D-045F-4C11-8A91-2505C065AF82}" dt="2025-04-07T19:52:33.883" v="119" actId="20577"/>
        <pc:sldMkLst>
          <pc:docMk/>
          <pc:sldMk cId="668412545" sldId="344"/>
        </pc:sldMkLst>
        <pc:spChg chg="mod">
          <ac:chgData name="Amy Arntsen" userId="KE6wJgsjIr3auoJ2hKlzeyOmtLE0/GOuG6xVgFQMo3s=" providerId="None" clId="Web-{60D0587D-045F-4C11-8A91-2505C065AF82}" dt="2025-04-07T19:52:33.883" v="119" actId="20577"/>
          <ac:spMkLst>
            <pc:docMk/>
            <pc:sldMk cId="668412545" sldId="344"/>
            <ac:spMk id="3" creationId="{C1BDA3CB-EF28-7794-3B14-48DDAA621641}"/>
          </ac:spMkLst>
        </pc:spChg>
      </pc:sldChg>
    </pc:docChg>
  </pc:docChgLst>
  <pc:docChgLst>
    <pc:chgData name="Paramjit Kaur" userId="mA3p/oN1z/N4enpGQh0oXm4amNYg79yV40Z/AcVO2ts=" providerId="None" clId="Web-{07BC3EC2-444B-4A06-A527-509A8D2AB3AF}"/>
    <pc:docChg chg="modSld">
      <pc:chgData name="Paramjit Kaur" userId="mA3p/oN1z/N4enpGQh0oXm4amNYg79yV40Z/AcVO2ts=" providerId="None" clId="Web-{07BC3EC2-444B-4A06-A527-509A8D2AB3AF}" dt="2025-04-02T14:42:05.079" v="19" actId="20577"/>
      <pc:docMkLst>
        <pc:docMk/>
      </pc:docMkLst>
      <pc:sldChg chg="modSp">
        <pc:chgData name="Paramjit Kaur" userId="mA3p/oN1z/N4enpGQh0oXm4amNYg79yV40Z/AcVO2ts=" providerId="None" clId="Web-{07BC3EC2-444B-4A06-A527-509A8D2AB3AF}" dt="2025-04-02T14:39:07.214" v="15" actId="20577"/>
        <pc:sldMkLst>
          <pc:docMk/>
          <pc:sldMk cId="3964434761" sldId="300"/>
        </pc:sldMkLst>
        <pc:spChg chg="mod">
          <ac:chgData name="Paramjit Kaur" userId="mA3p/oN1z/N4enpGQh0oXm4amNYg79yV40Z/AcVO2ts=" providerId="None" clId="Web-{07BC3EC2-444B-4A06-A527-509A8D2AB3AF}" dt="2025-04-02T14:39:07.214" v="15" actId="20577"/>
          <ac:spMkLst>
            <pc:docMk/>
            <pc:sldMk cId="3964434761" sldId="300"/>
            <ac:spMk id="7" creationId="{00000000-0000-0000-0000-000000000000}"/>
          </ac:spMkLst>
        </pc:spChg>
      </pc:sldChg>
      <pc:sldChg chg="modSp">
        <pc:chgData name="Paramjit Kaur" userId="mA3p/oN1z/N4enpGQh0oXm4amNYg79yV40Z/AcVO2ts=" providerId="None" clId="Web-{07BC3EC2-444B-4A06-A527-509A8D2AB3AF}" dt="2025-04-02T13:41:46.928" v="1" actId="20577"/>
        <pc:sldMkLst>
          <pc:docMk/>
          <pc:sldMk cId="3155177769" sldId="303"/>
        </pc:sldMkLst>
        <pc:spChg chg="mod">
          <ac:chgData name="Paramjit Kaur" userId="mA3p/oN1z/N4enpGQh0oXm4amNYg79yV40Z/AcVO2ts=" providerId="None" clId="Web-{07BC3EC2-444B-4A06-A527-509A8D2AB3AF}" dt="2025-04-02T13:41:46.928" v="1" actId="20577"/>
          <ac:spMkLst>
            <pc:docMk/>
            <pc:sldMk cId="3155177769" sldId="303"/>
            <ac:spMk id="6" creationId="{00000000-0000-0000-0000-000000000000}"/>
          </ac:spMkLst>
        </pc:spChg>
      </pc:sldChg>
      <pc:sldChg chg="modSp">
        <pc:chgData name="Paramjit Kaur" userId="mA3p/oN1z/N4enpGQh0oXm4amNYg79yV40Z/AcVO2ts=" providerId="None" clId="Web-{07BC3EC2-444B-4A06-A527-509A8D2AB3AF}" dt="2025-04-02T14:39:46.965" v="17" actId="20577"/>
        <pc:sldMkLst>
          <pc:docMk/>
          <pc:sldMk cId="1257401423" sldId="322"/>
        </pc:sldMkLst>
      </pc:sldChg>
      <pc:sldChg chg="modSp">
        <pc:chgData name="Paramjit Kaur" userId="mA3p/oN1z/N4enpGQh0oXm4amNYg79yV40Z/AcVO2ts=" providerId="None" clId="Web-{07BC3EC2-444B-4A06-A527-509A8D2AB3AF}" dt="2025-04-02T14:42:05.079" v="19" actId="20577"/>
        <pc:sldMkLst>
          <pc:docMk/>
          <pc:sldMk cId="2238329258" sldId="325"/>
        </pc:sldMkLst>
      </pc:sldChg>
    </pc:docChg>
  </pc:docChgLst>
  <pc:docChgLst>
    <pc:chgData name="Haley Purdy" userId="37970000560_tp_box_2" providerId="OAuth2" clId="{C9517EBC-58DC-4A25-9463-BE5587174102}"/>
    <pc:docChg chg="modSld">
      <pc:chgData name="Haley Purdy" userId="37970000560_tp_box_2" providerId="OAuth2" clId="{C9517EBC-58DC-4A25-9463-BE5587174102}" dt="2025-04-10T18:35:37.902" v="3" actId="20577"/>
      <pc:docMkLst>
        <pc:docMk/>
      </pc:docMkLst>
      <pc:sldChg chg="modSp mod">
        <pc:chgData name="Haley Purdy" userId="37970000560_tp_box_2" providerId="OAuth2" clId="{C9517EBC-58DC-4A25-9463-BE5587174102}" dt="2025-04-10T18:35:37.902" v="3" actId="20577"/>
        <pc:sldMkLst>
          <pc:docMk/>
          <pc:sldMk cId="1871072704" sldId="341"/>
        </pc:sldMkLst>
        <pc:spChg chg="mod">
          <ac:chgData name="Haley Purdy" userId="37970000560_tp_box_2" providerId="OAuth2" clId="{C9517EBC-58DC-4A25-9463-BE5587174102}" dt="2025-04-10T18:35:37.902" v="3" actId="20577"/>
          <ac:spMkLst>
            <pc:docMk/>
            <pc:sldMk cId="1871072704" sldId="341"/>
            <ac:spMk id="3" creationId="{D48A0B27-0AFF-B95D-3948-6980CB978114}"/>
          </ac:spMkLst>
        </pc:spChg>
      </pc:sldChg>
    </pc:docChg>
  </pc:docChgLst>
  <pc:docChgLst>
    <pc:chgData name="Amy Arntsen" userId="KE6wJgsjIr3auoJ2hKlzeyOmtLE0/GOuG6xVgFQMo3s=" providerId="None" clId="Web-{B8AA3573-B05E-4001-BAA0-15F45F26663D}"/>
    <pc:docChg chg="addSld delSld modSld sldOrd modSection">
      <pc:chgData name="Amy Arntsen" userId="KE6wJgsjIr3auoJ2hKlzeyOmtLE0/GOuG6xVgFQMo3s=" providerId="None" clId="Web-{B8AA3573-B05E-4001-BAA0-15F45F26663D}" dt="2025-04-07T19:29:32.819" v="476"/>
      <pc:docMkLst>
        <pc:docMk/>
      </pc:docMkLst>
      <pc:sldChg chg="modSp">
        <pc:chgData name="Amy Arntsen" userId="KE6wJgsjIr3auoJ2hKlzeyOmtLE0/GOuG6xVgFQMo3s=" providerId="None" clId="Web-{B8AA3573-B05E-4001-BAA0-15F45F26663D}" dt="2025-04-07T17:42:20.622" v="25" actId="20577"/>
        <pc:sldMkLst>
          <pc:docMk/>
          <pc:sldMk cId="3964434761" sldId="300"/>
        </pc:sldMkLst>
        <pc:spChg chg="mod">
          <ac:chgData name="Amy Arntsen" userId="KE6wJgsjIr3auoJ2hKlzeyOmtLE0/GOuG6xVgFQMo3s=" providerId="None" clId="Web-{B8AA3573-B05E-4001-BAA0-15F45F26663D}" dt="2025-04-07T17:42:20.622" v="25" actId="20577"/>
          <ac:spMkLst>
            <pc:docMk/>
            <pc:sldMk cId="3964434761" sldId="300"/>
            <ac:spMk id="6" creationId="{00000000-0000-0000-0000-000000000000}"/>
          </ac:spMkLst>
        </pc:spChg>
        <pc:spChg chg="mod">
          <ac:chgData name="Amy Arntsen" userId="KE6wJgsjIr3auoJ2hKlzeyOmtLE0/GOuG6xVgFQMo3s=" providerId="None" clId="Web-{B8AA3573-B05E-4001-BAA0-15F45F26663D}" dt="2025-04-07T17:41:03.901" v="10" actId="20577"/>
          <ac:spMkLst>
            <pc:docMk/>
            <pc:sldMk cId="3964434761" sldId="300"/>
            <ac:spMk id="7" creationId="{00000000-0000-0000-0000-000000000000}"/>
          </ac:spMkLst>
        </pc:spChg>
      </pc:sldChg>
      <pc:sldChg chg="addSp delSp modSp">
        <pc:chgData name="Amy Arntsen" userId="KE6wJgsjIr3auoJ2hKlzeyOmtLE0/GOuG6xVgFQMo3s=" providerId="None" clId="Web-{B8AA3573-B05E-4001-BAA0-15F45F26663D}" dt="2025-04-07T19:21:54.448" v="449" actId="20577"/>
        <pc:sldMkLst>
          <pc:docMk/>
          <pc:sldMk cId="3155177769" sldId="303"/>
        </pc:sldMkLst>
        <pc:spChg chg="add del mod">
          <ac:chgData name="Amy Arntsen" userId="KE6wJgsjIr3auoJ2hKlzeyOmtLE0/GOuG6xVgFQMo3s=" providerId="None" clId="Web-{B8AA3573-B05E-4001-BAA0-15F45F26663D}" dt="2025-04-07T19:21:54.448" v="449" actId="20577"/>
          <ac:spMkLst>
            <pc:docMk/>
            <pc:sldMk cId="3155177769" sldId="303"/>
            <ac:spMk id="2" creationId="{48B8D71E-94D8-6842-911F-5C2853E02498}"/>
          </ac:spMkLst>
        </pc:spChg>
      </pc:sldChg>
      <pc:sldChg chg="modSp addAnim">
        <pc:chgData name="Amy Arntsen" userId="KE6wJgsjIr3auoJ2hKlzeyOmtLE0/GOuG6xVgFQMo3s=" providerId="None" clId="Web-{B8AA3573-B05E-4001-BAA0-15F45F26663D}" dt="2025-04-07T19:21:16.634" v="446"/>
        <pc:sldMkLst>
          <pc:docMk/>
          <pc:sldMk cId="1328501922" sldId="305"/>
        </pc:sldMkLst>
      </pc:sldChg>
      <pc:sldChg chg="modSp">
        <pc:chgData name="Amy Arntsen" userId="KE6wJgsjIr3auoJ2hKlzeyOmtLE0/GOuG6xVgFQMo3s=" providerId="None" clId="Web-{B8AA3573-B05E-4001-BAA0-15F45F26663D}" dt="2025-04-07T19:22:58.871" v="468" actId="20577"/>
        <pc:sldMkLst>
          <pc:docMk/>
          <pc:sldMk cId="1257401423" sldId="322"/>
        </pc:sldMkLst>
      </pc:sldChg>
      <pc:sldChg chg="modSp">
        <pc:chgData name="Amy Arntsen" userId="KE6wJgsjIr3auoJ2hKlzeyOmtLE0/GOuG6xVgFQMo3s=" providerId="None" clId="Web-{B8AA3573-B05E-4001-BAA0-15F45F26663D}" dt="2025-04-07T17:49:36.107" v="189" actId="20577"/>
        <pc:sldMkLst>
          <pc:docMk/>
          <pc:sldMk cId="686544071" sldId="323"/>
        </pc:sldMkLst>
      </pc:sldChg>
      <pc:sldChg chg="modSp">
        <pc:chgData name="Amy Arntsen" userId="KE6wJgsjIr3auoJ2hKlzeyOmtLE0/GOuG6xVgFQMo3s=" providerId="None" clId="Web-{B8AA3573-B05E-4001-BAA0-15F45F26663D}" dt="2025-04-07T19:10:39.415" v="287" actId="20577"/>
        <pc:sldMkLst>
          <pc:docMk/>
          <pc:sldMk cId="2095368268" sldId="324"/>
        </pc:sldMkLst>
      </pc:sldChg>
      <pc:sldChg chg="del">
        <pc:chgData name="Amy Arntsen" userId="KE6wJgsjIr3auoJ2hKlzeyOmtLE0/GOuG6xVgFQMo3s=" providerId="None" clId="Web-{B8AA3573-B05E-4001-BAA0-15F45F26663D}" dt="2025-04-07T19:13:59.279" v="380"/>
        <pc:sldMkLst>
          <pc:docMk/>
          <pc:sldMk cId="2238329258" sldId="325"/>
        </pc:sldMkLst>
      </pc:sldChg>
      <pc:sldChg chg="modSp del">
        <pc:chgData name="Amy Arntsen" userId="KE6wJgsjIr3auoJ2hKlzeyOmtLE0/GOuG6xVgFQMo3s=" providerId="None" clId="Web-{B8AA3573-B05E-4001-BAA0-15F45F26663D}" dt="2025-04-07T19:16:12.486" v="397"/>
        <pc:sldMkLst>
          <pc:docMk/>
          <pc:sldMk cId="3888776909" sldId="326"/>
        </pc:sldMkLst>
      </pc:sldChg>
      <pc:sldChg chg="modSp del">
        <pc:chgData name="Amy Arntsen" userId="KE6wJgsjIr3auoJ2hKlzeyOmtLE0/GOuG6xVgFQMo3s=" providerId="None" clId="Web-{B8AA3573-B05E-4001-BAA0-15F45F26663D}" dt="2025-04-07T19:17:06.847" v="405"/>
        <pc:sldMkLst>
          <pc:docMk/>
          <pc:sldMk cId="2942282887" sldId="327"/>
        </pc:sldMkLst>
      </pc:sldChg>
      <pc:sldChg chg="modSp del">
        <pc:chgData name="Amy Arntsen" userId="KE6wJgsjIr3auoJ2hKlzeyOmtLE0/GOuG6xVgFQMo3s=" providerId="None" clId="Web-{B8AA3573-B05E-4001-BAA0-15F45F26663D}" dt="2025-04-07T19:18:23.817" v="414"/>
        <pc:sldMkLst>
          <pc:docMk/>
          <pc:sldMk cId="3876353565" sldId="328"/>
        </pc:sldMkLst>
      </pc:sldChg>
      <pc:sldChg chg="modSp del">
        <pc:chgData name="Amy Arntsen" userId="KE6wJgsjIr3auoJ2hKlzeyOmtLE0/GOuG6xVgFQMo3s=" providerId="None" clId="Web-{B8AA3573-B05E-4001-BAA0-15F45F26663D}" dt="2025-04-07T19:19:12.725" v="421"/>
        <pc:sldMkLst>
          <pc:docMk/>
          <pc:sldMk cId="438227345" sldId="329"/>
        </pc:sldMkLst>
      </pc:sldChg>
      <pc:sldChg chg="modSp add del replId">
        <pc:chgData name="Amy Arntsen" userId="KE6wJgsjIr3auoJ2hKlzeyOmtLE0/GOuG6xVgFQMo3s=" providerId="None" clId="Web-{B8AA3573-B05E-4001-BAA0-15F45F26663D}" dt="2025-04-07T17:54:47.977" v="226"/>
        <pc:sldMkLst>
          <pc:docMk/>
          <pc:sldMk cId="1071556760" sldId="330"/>
        </pc:sldMkLst>
      </pc:sldChg>
      <pc:sldChg chg="modSp add del replId modTransition">
        <pc:chgData name="Amy Arntsen" userId="KE6wJgsjIr3auoJ2hKlzeyOmtLE0/GOuG6xVgFQMo3s=" providerId="None" clId="Web-{B8AA3573-B05E-4001-BAA0-15F45F26663D}" dt="2025-04-07T19:23:54.732" v="469"/>
        <pc:sldMkLst>
          <pc:docMk/>
          <pc:sldMk cId="2628260244" sldId="331"/>
        </pc:sldMkLst>
      </pc:sldChg>
      <pc:sldChg chg="modSp add replId">
        <pc:chgData name="Amy Arntsen" userId="KE6wJgsjIr3auoJ2hKlzeyOmtLE0/GOuG6xVgFQMo3s=" providerId="None" clId="Web-{B8AA3573-B05E-4001-BAA0-15F45F26663D}" dt="2025-04-07T19:13:56.310" v="379" actId="20577"/>
        <pc:sldMkLst>
          <pc:docMk/>
          <pc:sldMk cId="975376219" sldId="332"/>
        </pc:sldMkLst>
      </pc:sldChg>
      <pc:sldChg chg="modSp add ord replId">
        <pc:chgData name="Amy Arntsen" userId="KE6wJgsjIr3auoJ2hKlzeyOmtLE0/GOuG6xVgFQMo3s=" providerId="None" clId="Web-{B8AA3573-B05E-4001-BAA0-15F45F26663D}" dt="2025-04-07T19:16:02.595" v="396" actId="20577"/>
        <pc:sldMkLst>
          <pc:docMk/>
          <pc:sldMk cId="1599611913" sldId="333"/>
        </pc:sldMkLst>
      </pc:sldChg>
      <pc:sldChg chg="modSp add replId">
        <pc:chgData name="Amy Arntsen" userId="KE6wJgsjIr3auoJ2hKlzeyOmtLE0/GOuG6xVgFQMo3s=" providerId="None" clId="Web-{B8AA3573-B05E-4001-BAA0-15F45F26663D}" dt="2025-04-07T19:25:35.501" v="475" actId="20577"/>
        <pc:sldMkLst>
          <pc:docMk/>
          <pc:sldMk cId="3129557751" sldId="334"/>
        </pc:sldMkLst>
        <pc:spChg chg="mod">
          <ac:chgData name="Amy Arntsen" userId="KE6wJgsjIr3auoJ2hKlzeyOmtLE0/GOuG6xVgFQMo3s=" providerId="None" clId="Web-{B8AA3573-B05E-4001-BAA0-15F45F26663D}" dt="2025-04-07T19:16:49.143" v="401" actId="20577"/>
          <ac:spMkLst>
            <pc:docMk/>
            <pc:sldMk cId="3129557751" sldId="334"/>
            <ac:spMk id="6" creationId="{34826019-D094-FDD0-6E5F-F7D2E7BFFC76}"/>
          </ac:spMkLst>
        </pc:spChg>
        <pc:spChg chg="mod">
          <ac:chgData name="Amy Arntsen" userId="KE6wJgsjIr3auoJ2hKlzeyOmtLE0/GOuG6xVgFQMo3s=" providerId="None" clId="Web-{B8AA3573-B05E-4001-BAA0-15F45F26663D}" dt="2025-04-07T19:25:35.501" v="475" actId="20577"/>
          <ac:spMkLst>
            <pc:docMk/>
            <pc:sldMk cId="3129557751" sldId="334"/>
            <ac:spMk id="7" creationId="{B912C99D-38C8-5A80-AA71-3B915A89E0B2}"/>
          </ac:spMkLst>
        </pc:spChg>
      </pc:sldChg>
      <pc:sldChg chg="modSp add replId modTransition">
        <pc:chgData name="Amy Arntsen" userId="KE6wJgsjIr3auoJ2hKlzeyOmtLE0/GOuG6xVgFQMo3s=" providerId="None" clId="Web-{B8AA3573-B05E-4001-BAA0-15F45F26663D}" dt="2025-04-07T19:29:32.819" v="476"/>
        <pc:sldMkLst>
          <pc:docMk/>
          <pc:sldMk cId="1771378078" sldId="335"/>
        </pc:sldMkLst>
      </pc:sldChg>
      <pc:sldChg chg="modSp add ord replId">
        <pc:chgData name="Amy Arntsen" userId="KE6wJgsjIr3auoJ2hKlzeyOmtLE0/GOuG6xVgFQMo3s=" providerId="None" clId="Web-{B8AA3573-B05E-4001-BAA0-15F45F26663D}" dt="2025-04-07T19:19:33.679" v="424"/>
        <pc:sldMkLst>
          <pc:docMk/>
          <pc:sldMk cId="2244016859" sldId="336"/>
        </pc:sldMkLst>
      </pc:sldChg>
    </pc:docChg>
  </pc:docChgLst>
  <pc:docChgLst>
    <pc:chgData name="Paramjit Kaur" userId="mA3p/oN1z/N4enpGQh0oXm4amNYg79yV40Z/AcVO2ts=" providerId="None" clId="Web-{EE7BC132-816D-4BE5-814B-567CA3B2A547}"/>
    <pc:docChg chg="modSld">
      <pc:chgData name="Paramjit Kaur" userId="mA3p/oN1z/N4enpGQh0oXm4amNYg79yV40Z/AcVO2ts=" providerId="None" clId="Web-{EE7BC132-816D-4BE5-814B-567CA3B2A547}" dt="2025-04-04T14:53:29.858" v="48" actId="20577"/>
      <pc:docMkLst>
        <pc:docMk/>
      </pc:docMkLst>
      <pc:sldChg chg="modSp">
        <pc:chgData name="Paramjit Kaur" userId="mA3p/oN1z/N4enpGQh0oXm4amNYg79yV40Z/AcVO2ts=" providerId="None" clId="Web-{EE7BC132-816D-4BE5-814B-567CA3B2A547}" dt="2025-04-04T13:04:26.098" v="23" actId="20577"/>
        <pc:sldMkLst>
          <pc:docMk/>
          <pc:sldMk cId="3964434761" sldId="300"/>
        </pc:sldMkLst>
        <pc:spChg chg="mod">
          <ac:chgData name="Paramjit Kaur" userId="mA3p/oN1z/N4enpGQh0oXm4amNYg79yV40Z/AcVO2ts=" providerId="None" clId="Web-{EE7BC132-816D-4BE5-814B-567CA3B2A547}" dt="2025-04-04T13:04:26.098" v="23" actId="20577"/>
          <ac:spMkLst>
            <pc:docMk/>
            <pc:sldMk cId="3964434761" sldId="300"/>
            <ac:spMk id="7" creationId="{00000000-0000-0000-0000-000000000000}"/>
          </ac:spMkLst>
        </pc:spChg>
      </pc:sldChg>
      <pc:sldChg chg="modSp">
        <pc:chgData name="Paramjit Kaur" userId="mA3p/oN1z/N4enpGQh0oXm4amNYg79yV40Z/AcVO2ts=" providerId="None" clId="Web-{EE7BC132-816D-4BE5-814B-567CA3B2A547}" dt="2025-04-04T13:20:50.404" v="37" actId="20577"/>
        <pc:sldMkLst>
          <pc:docMk/>
          <pc:sldMk cId="1257401423" sldId="322"/>
        </pc:sldMkLst>
      </pc:sldChg>
      <pc:sldChg chg="modSp">
        <pc:chgData name="Paramjit Kaur" userId="mA3p/oN1z/N4enpGQh0oXm4amNYg79yV40Z/AcVO2ts=" providerId="None" clId="Web-{EE7BC132-816D-4BE5-814B-567CA3B2A547}" dt="2025-04-04T13:19:12.120" v="32" actId="20577"/>
        <pc:sldMkLst>
          <pc:docMk/>
          <pc:sldMk cId="686544071" sldId="323"/>
        </pc:sldMkLst>
      </pc:sldChg>
      <pc:sldChg chg="modSp">
        <pc:chgData name="Paramjit Kaur" userId="mA3p/oN1z/N4enpGQh0oXm4amNYg79yV40Z/AcVO2ts=" providerId="None" clId="Web-{EE7BC132-816D-4BE5-814B-567CA3B2A547}" dt="2025-04-04T14:53:29.858" v="48" actId="20577"/>
        <pc:sldMkLst>
          <pc:docMk/>
          <pc:sldMk cId="2095368268" sldId="324"/>
        </pc:sldMkLst>
      </pc:sldChg>
      <pc:sldChg chg="modSp">
        <pc:chgData name="Paramjit Kaur" userId="mA3p/oN1z/N4enpGQh0oXm4amNYg79yV40Z/AcVO2ts=" providerId="None" clId="Web-{EE7BC132-816D-4BE5-814B-567CA3B2A547}" dt="2025-04-04T13:37:07.819" v="46" actId="20577"/>
        <pc:sldMkLst>
          <pc:docMk/>
          <pc:sldMk cId="2238329258" sldId="325"/>
        </pc:sldMkLst>
      </pc:sldChg>
      <pc:sldChg chg="modSp">
        <pc:chgData name="Paramjit Kaur" userId="mA3p/oN1z/N4enpGQh0oXm4amNYg79yV40Z/AcVO2ts=" providerId="None" clId="Web-{EE7BC132-816D-4BE5-814B-567CA3B2A547}" dt="2025-04-04T13:26:38.725" v="43" actId="20577"/>
        <pc:sldMkLst>
          <pc:docMk/>
          <pc:sldMk cId="3888776909" sldId="326"/>
        </pc:sldMkLst>
      </pc:sldChg>
      <pc:sldChg chg="modSp">
        <pc:chgData name="Paramjit Kaur" userId="mA3p/oN1z/N4enpGQh0oXm4amNYg79yV40Z/AcVO2ts=" providerId="None" clId="Web-{EE7BC132-816D-4BE5-814B-567CA3B2A547}" dt="2025-04-04T13:39:52.839" v="47" actId="1076"/>
        <pc:sldMkLst>
          <pc:docMk/>
          <pc:sldMk cId="3876353565" sldId="328"/>
        </pc:sldMkLst>
      </pc:sldChg>
    </pc:docChg>
  </pc:docChgLst>
  <pc:docChgLst>
    <pc:chgData name="Nicole Ryan" userId="cOJAW81bLpBU0qOooUIkpFQY/7zxstJ3HkRdMRuVqnk=" providerId="None" clId="Web-{F9396F0F-7149-4CCC-B725-F14031452869}"/>
    <pc:docChg chg="modSld">
      <pc:chgData name="Nicole Ryan" userId="cOJAW81bLpBU0qOooUIkpFQY/7zxstJ3HkRdMRuVqnk=" providerId="None" clId="Web-{F9396F0F-7149-4CCC-B725-F14031452869}" dt="2025-04-02T17:48:09.009" v="248" actId="20577"/>
      <pc:docMkLst>
        <pc:docMk/>
      </pc:docMkLst>
      <pc:sldChg chg="modSp">
        <pc:chgData name="Nicole Ryan" userId="cOJAW81bLpBU0qOooUIkpFQY/7zxstJ3HkRdMRuVqnk=" providerId="None" clId="Web-{F9396F0F-7149-4CCC-B725-F14031452869}" dt="2025-04-02T17:36:07.072" v="3" actId="20577"/>
        <pc:sldMkLst>
          <pc:docMk/>
          <pc:sldMk cId="686544071" sldId="323"/>
        </pc:sldMkLst>
      </pc:sldChg>
      <pc:sldChg chg="modSp">
        <pc:chgData name="Nicole Ryan" userId="cOJAW81bLpBU0qOooUIkpFQY/7zxstJ3HkRdMRuVqnk=" providerId="None" clId="Web-{F9396F0F-7149-4CCC-B725-F14031452869}" dt="2025-04-02T17:42:28.057" v="126" actId="20577"/>
        <pc:sldMkLst>
          <pc:docMk/>
          <pc:sldMk cId="2095368268" sldId="324"/>
        </pc:sldMkLst>
      </pc:sldChg>
      <pc:sldChg chg="modSp">
        <pc:chgData name="Nicole Ryan" userId="cOJAW81bLpBU0qOooUIkpFQY/7zxstJ3HkRdMRuVqnk=" providerId="None" clId="Web-{F9396F0F-7149-4CCC-B725-F14031452869}" dt="2025-04-02T17:45:07.454" v="144" actId="20577"/>
        <pc:sldMkLst>
          <pc:docMk/>
          <pc:sldMk cId="2238329258" sldId="325"/>
        </pc:sldMkLst>
      </pc:sldChg>
      <pc:sldChg chg="modSp">
        <pc:chgData name="Nicole Ryan" userId="cOJAW81bLpBU0qOooUIkpFQY/7zxstJ3HkRdMRuVqnk=" providerId="None" clId="Web-{F9396F0F-7149-4CCC-B725-F14031452869}" dt="2025-04-02T17:48:09.009" v="248" actId="20577"/>
        <pc:sldMkLst>
          <pc:docMk/>
          <pc:sldMk cId="3876353565" sldId="328"/>
        </pc:sldMkLst>
      </pc:sldChg>
    </pc:docChg>
  </pc:docChgLst>
  <pc:docChgLst>
    <pc:chgData name="Nicole Ryan" userId="cOJAW81bLpBU0qOooUIkpFQY/7zxstJ3HkRdMRuVqnk=" providerId="None" clId="Web-{B493ECB3-5A7B-4A62-9382-1FA6DCB16191}"/>
    <pc:docChg chg="modSld">
      <pc:chgData name="Nicole Ryan" userId="cOJAW81bLpBU0qOooUIkpFQY/7zxstJ3HkRdMRuVqnk=" providerId="None" clId="Web-{B493ECB3-5A7B-4A62-9382-1FA6DCB16191}" dt="2025-04-02T15:00:58.095" v="534" actId="20577"/>
      <pc:docMkLst>
        <pc:docMk/>
      </pc:docMkLst>
      <pc:sldChg chg="modSp">
        <pc:chgData name="Nicole Ryan" userId="cOJAW81bLpBU0qOooUIkpFQY/7zxstJ3HkRdMRuVqnk=" providerId="None" clId="Web-{B493ECB3-5A7B-4A62-9382-1FA6DCB16191}" dt="2025-04-02T14:42:34.855" v="43" actId="20577"/>
        <pc:sldMkLst>
          <pc:docMk/>
          <pc:sldMk cId="3964434761" sldId="300"/>
        </pc:sldMkLst>
        <pc:spChg chg="mod">
          <ac:chgData name="Nicole Ryan" userId="cOJAW81bLpBU0qOooUIkpFQY/7zxstJ3HkRdMRuVqnk=" providerId="None" clId="Web-{B493ECB3-5A7B-4A62-9382-1FA6DCB16191}" dt="2025-04-02T14:42:34.855" v="43" actId="20577"/>
          <ac:spMkLst>
            <pc:docMk/>
            <pc:sldMk cId="3964434761" sldId="300"/>
            <ac:spMk id="7" creationId="{00000000-0000-0000-0000-000000000000}"/>
          </ac:spMkLst>
        </pc:spChg>
      </pc:sldChg>
      <pc:sldChg chg="modSp">
        <pc:chgData name="Nicole Ryan" userId="cOJAW81bLpBU0qOooUIkpFQY/7zxstJ3HkRdMRuVqnk=" providerId="None" clId="Web-{B493ECB3-5A7B-4A62-9382-1FA6DCB16191}" dt="2025-04-02T15:00:15.361" v="530" actId="20577"/>
        <pc:sldMkLst>
          <pc:docMk/>
          <pc:sldMk cId="1257401423" sldId="322"/>
        </pc:sldMkLst>
      </pc:sldChg>
      <pc:sldChg chg="modSp">
        <pc:chgData name="Nicole Ryan" userId="cOJAW81bLpBU0qOooUIkpFQY/7zxstJ3HkRdMRuVqnk=" providerId="None" clId="Web-{B493ECB3-5A7B-4A62-9382-1FA6DCB16191}" dt="2025-04-02T15:00:58.095" v="534" actId="20577"/>
        <pc:sldMkLst>
          <pc:docMk/>
          <pc:sldMk cId="686544071" sldId="323"/>
        </pc:sldMkLst>
      </pc:sldChg>
      <pc:sldChg chg="modSp">
        <pc:chgData name="Nicole Ryan" userId="cOJAW81bLpBU0qOooUIkpFQY/7zxstJ3HkRdMRuVqnk=" providerId="None" clId="Web-{B493ECB3-5A7B-4A62-9382-1FA6DCB16191}" dt="2025-04-02T14:53:44.827" v="267" actId="20577"/>
        <pc:sldMkLst>
          <pc:docMk/>
          <pc:sldMk cId="2095368268" sldId="324"/>
        </pc:sldMkLst>
      </pc:sldChg>
      <pc:sldChg chg="modSp">
        <pc:chgData name="Nicole Ryan" userId="cOJAW81bLpBU0qOooUIkpFQY/7zxstJ3HkRdMRuVqnk=" providerId="None" clId="Web-{B493ECB3-5A7B-4A62-9382-1FA6DCB16191}" dt="2025-04-02T14:55:33.125" v="355" actId="20577"/>
        <pc:sldMkLst>
          <pc:docMk/>
          <pc:sldMk cId="3888776909" sldId="326"/>
        </pc:sldMkLst>
      </pc:sldChg>
      <pc:sldChg chg="modSp">
        <pc:chgData name="Nicole Ryan" userId="cOJAW81bLpBU0qOooUIkpFQY/7zxstJ3HkRdMRuVqnk=" providerId="None" clId="Web-{B493ECB3-5A7B-4A62-9382-1FA6DCB16191}" dt="2025-04-02T14:56:55.610" v="436" actId="20577"/>
        <pc:sldMkLst>
          <pc:docMk/>
          <pc:sldMk cId="2942282887" sldId="327"/>
        </pc:sldMkLst>
      </pc:sldChg>
      <pc:sldChg chg="modSp">
        <pc:chgData name="Nicole Ryan" userId="cOJAW81bLpBU0qOooUIkpFQY/7zxstJ3HkRdMRuVqnk=" providerId="None" clId="Web-{B493ECB3-5A7B-4A62-9382-1FA6DCB16191}" dt="2025-04-02T14:58:51.298" v="511" actId="20577"/>
        <pc:sldMkLst>
          <pc:docMk/>
          <pc:sldMk cId="3876353565" sldId="328"/>
        </pc:sldMkLst>
      </pc:sldChg>
    </pc:docChg>
  </pc:docChgLst>
  <pc:docChgLst>
    <pc:chgData name="Amy Arntsen" userId="KE6wJgsjIr3auoJ2hKlzeyOmtLE0/GOuG6xVgFQMo3s=" providerId="None" clId="Web-{ECBBE7A5-A0D1-4C8C-803D-37422BB8638B}"/>
    <pc:docChg chg="modSld">
      <pc:chgData name="Amy Arntsen" userId="KE6wJgsjIr3auoJ2hKlzeyOmtLE0/GOuG6xVgFQMo3s=" providerId="None" clId="Web-{ECBBE7A5-A0D1-4C8C-803D-37422BB8638B}" dt="2025-04-10T18:44:53.670" v="0"/>
      <pc:docMkLst>
        <pc:docMk/>
      </pc:docMkLst>
      <pc:sldChg chg="delSp">
        <pc:chgData name="Amy Arntsen" userId="KE6wJgsjIr3auoJ2hKlzeyOmtLE0/GOuG6xVgFQMo3s=" providerId="None" clId="Web-{ECBBE7A5-A0D1-4C8C-803D-37422BB8638B}" dt="2025-04-10T18:44:53.670" v="0"/>
        <pc:sldMkLst>
          <pc:docMk/>
          <pc:sldMk cId="3129557751" sldId="334"/>
        </pc:sldMkLst>
        <pc:picChg chg="del">
          <ac:chgData name="Amy Arntsen" userId="KE6wJgsjIr3auoJ2hKlzeyOmtLE0/GOuG6xVgFQMo3s=" providerId="None" clId="Web-{ECBBE7A5-A0D1-4C8C-803D-37422BB8638B}" dt="2025-04-10T18:44:53.670" v="0"/>
          <ac:picMkLst>
            <pc:docMk/>
            <pc:sldMk cId="3129557751" sldId="334"/>
            <ac:picMk id="3" creationId="{9E9AB0F8-656D-39E3-77C0-0458C94C8F8C}"/>
          </ac:picMkLst>
        </pc:picChg>
      </pc:sldChg>
    </pc:docChg>
  </pc:docChgLst>
  <pc:docChgLst>
    <pc:chgData name="Nicole Ryan" userId="cOJAW81bLpBU0qOooUIkpFQY/7zxstJ3HkRdMRuVqnk=" providerId="None" clId="Web-{DB01D40F-1E2F-4FA3-81A7-1B4EEEC30C82}"/>
    <pc:docChg chg="modSld">
      <pc:chgData name="Nicole Ryan" userId="cOJAW81bLpBU0qOooUIkpFQY/7zxstJ3HkRdMRuVqnk=" providerId="None" clId="Web-{DB01D40F-1E2F-4FA3-81A7-1B4EEEC30C82}" dt="2025-03-31T15:19:52.856" v="7" actId="20577"/>
      <pc:docMkLst>
        <pc:docMk/>
      </pc:docMkLst>
      <pc:sldChg chg="modSp">
        <pc:chgData name="Nicole Ryan" userId="cOJAW81bLpBU0qOooUIkpFQY/7zxstJ3HkRdMRuVqnk=" providerId="None" clId="Web-{DB01D40F-1E2F-4FA3-81A7-1B4EEEC30C82}" dt="2025-03-31T15:19:52.856" v="7" actId="20577"/>
        <pc:sldMkLst>
          <pc:docMk/>
          <pc:sldMk cId="686544071" sldId="323"/>
        </pc:sldMkLst>
      </pc:sldChg>
      <pc:sldChg chg="modSp">
        <pc:chgData name="Nicole Ryan" userId="cOJAW81bLpBU0qOooUIkpFQY/7zxstJ3HkRdMRuVqnk=" providerId="None" clId="Web-{DB01D40F-1E2F-4FA3-81A7-1B4EEEC30C82}" dt="2025-03-31T15:19:05.777" v="5" actId="20577"/>
        <pc:sldMkLst>
          <pc:docMk/>
          <pc:sldMk cId="3888776909" sldId="326"/>
        </pc:sldMkLst>
      </pc:sldChg>
      <pc:sldChg chg="modSp">
        <pc:chgData name="Nicole Ryan" userId="cOJAW81bLpBU0qOooUIkpFQY/7zxstJ3HkRdMRuVqnk=" providerId="None" clId="Web-{DB01D40F-1E2F-4FA3-81A7-1B4EEEC30C82}" dt="2025-03-31T15:18:32.963" v="3" actId="20577"/>
        <pc:sldMkLst>
          <pc:docMk/>
          <pc:sldMk cId="2942282887" sldId="327"/>
        </pc:sldMkLst>
      </pc:sldChg>
    </pc:docChg>
  </pc:docChgLst>
  <pc:docChgLst>
    <pc:chgData name="Amy Arntsen" userId="KE6wJgsjIr3auoJ2hKlzeyOmtLE0/GOuG6xVgFQMo3s=" providerId="None" clId="Web-{0B69984B-C4F6-4DDC-B2F0-52C95DF97101}"/>
    <pc:docChg chg="addSld delSld modSld sldOrd modSection">
      <pc:chgData name="Amy Arntsen" userId="KE6wJgsjIr3auoJ2hKlzeyOmtLE0/GOuG6xVgFQMo3s=" providerId="None" clId="Web-{0B69984B-C4F6-4DDC-B2F0-52C95DF97101}" dt="2025-04-08T12:26:54.507" v="383" actId="14100"/>
      <pc:docMkLst>
        <pc:docMk/>
      </pc:docMkLst>
      <pc:sldChg chg="addSp delSp modSp del delAnim">
        <pc:chgData name="Amy Arntsen" userId="KE6wJgsjIr3auoJ2hKlzeyOmtLE0/GOuG6xVgFQMo3s=" providerId="None" clId="Web-{0B69984B-C4F6-4DDC-B2F0-52C95DF97101}" dt="2025-04-08T12:17:33.460" v="327"/>
        <pc:sldMkLst>
          <pc:docMk/>
          <pc:sldMk cId="1328501922" sldId="305"/>
        </pc:sldMkLst>
      </pc:sldChg>
      <pc:sldChg chg="modSp">
        <pc:chgData name="Amy Arntsen" userId="KE6wJgsjIr3auoJ2hKlzeyOmtLE0/GOuG6xVgFQMo3s=" providerId="None" clId="Web-{0B69984B-C4F6-4DDC-B2F0-52C95DF97101}" dt="2025-04-08T12:10:14.430" v="293" actId="20577"/>
        <pc:sldMkLst>
          <pc:docMk/>
          <pc:sldMk cId="3129557751" sldId="334"/>
        </pc:sldMkLst>
        <pc:spChg chg="mod">
          <ac:chgData name="Amy Arntsen" userId="KE6wJgsjIr3auoJ2hKlzeyOmtLE0/GOuG6xVgFQMo3s=" providerId="None" clId="Web-{0B69984B-C4F6-4DDC-B2F0-52C95DF97101}" dt="2025-04-08T12:10:14.430" v="293" actId="20577"/>
          <ac:spMkLst>
            <pc:docMk/>
            <pc:sldMk cId="3129557751" sldId="334"/>
            <ac:spMk id="7" creationId="{B912C99D-38C8-5A80-AA71-3B915A89E0B2}"/>
          </ac:spMkLst>
        </pc:spChg>
      </pc:sldChg>
      <pc:sldChg chg="modSp">
        <pc:chgData name="Amy Arntsen" userId="KE6wJgsjIr3auoJ2hKlzeyOmtLE0/GOuG6xVgFQMo3s=" providerId="None" clId="Web-{0B69984B-C4F6-4DDC-B2F0-52C95DF97101}" dt="2025-04-08T12:02:59.230" v="191" actId="20577"/>
        <pc:sldMkLst>
          <pc:docMk/>
          <pc:sldMk cId="3399731498" sldId="337"/>
        </pc:sldMkLst>
        <pc:spChg chg="mod">
          <ac:chgData name="Amy Arntsen" userId="KE6wJgsjIr3auoJ2hKlzeyOmtLE0/GOuG6xVgFQMo3s=" providerId="None" clId="Web-{0B69984B-C4F6-4DDC-B2F0-52C95DF97101}" dt="2025-04-08T12:02:59.230" v="191" actId="20577"/>
          <ac:spMkLst>
            <pc:docMk/>
            <pc:sldMk cId="3399731498" sldId="337"/>
            <ac:spMk id="3" creationId="{8F11776F-770D-4980-8DE6-28E4ED64A61C}"/>
          </ac:spMkLst>
        </pc:spChg>
      </pc:sldChg>
      <pc:sldChg chg="modSp ord">
        <pc:chgData name="Amy Arntsen" userId="KE6wJgsjIr3auoJ2hKlzeyOmtLE0/GOuG6xVgFQMo3s=" providerId="None" clId="Web-{0B69984B-C4F6-4DDC-B2F0-52C95DF97101}" dt="2025-04-08T12:22:40.531" v="341" actId="20577"/>
        <pc:sldMkLst>
          <pc:docMk/>
          <pc:sldMk cId="907580417" sldId="338"/>
        </pc:sldMkLst>
        <pc:spChg chg="mod">
          <ac:chgData name="Amy Arntsen" userId="KE6wJgsjIr3auoJ2hKlzeyOmtLE0/GOuG6xVgFQMo3s=" providerId="None" clId="Web-{0B69984B-C4F6-4DDC-B2F0-52C95DF97101}" dt="2025-04-08T12:22:40.531" v="341" actId="20577"/>
          <ac:spMkLst>
            <pc:docMk/>
            <pc:sldMk cId="907580417" sldId="338"/>
            <ac:spMk id="3" creationId="{BC518C4D-1D43-78A6-8887-4C04CDE4E91D}"/>
          </ac:spMkLst>
        </pc:spChg>
      </pc:sldChg>
      <pc:sldChg chg="modSp">
        <pc:chgData name="Amy Arntsen" userId="KE6wJgsjIr3auoJ2hKlzeyOmtLE0/GOuG6xVgFQMo3s=" providerId="None" clId="Web-{0B69984B-C4F6-4DDC-B2F0-52C95DF97101}" dt="2025-04-08T12:24:56.550" v="369" actId="20577"/>
        <pc:sldMkLst>
          <pc:docMk/>
          <pc:sldMk cId="911800971" sldId="339"/>
        </pc:sldMkLst>
        <pc:spChg chg="mod">
          <ac:chgData name="Amy Arntsen" userId="KE6wJgsjIr3auoJ2hKlzeyOmtLE0/GOuG6xVgFQMo3s=" providerId="None" clId="Web-{0B69984B-C4F6-4DDC-B2F0-52C95DF97101}" dt="2025-04-08T12:24:56.550" v="369" actId="20577"/>
          <ac:spMkLst>
            <pc:docMk/>
            <pc:sldMk cId="911800971" sldId="339"/>
            <ac:spMk id="3" creationId="{6CB2ECE4-72AB-DD4A-0A27-18993184CCF6}"/>
          </ac:spMkLst>
        </pc:spChg>
      </pc:sldChg>
      <pc:sldChg chg="modSp modTransition">
        <pc:chgData name="Amy Arntsen" userId="KE6wJgsjIr3auoJ2hKlzeyOmtLE0/GOuG6xVgFQMo3s=" providerId="None" clId="Web-{0B69984B-C4F6-4DDC-B2F0-52C95DF97101}" dt="2025-04-08T12:26:54.507" v="383" actId="14100"/>
        <pc:sldMkLst>
          <pc:docMk/>
          <pc:sldMk cId="157587814" sldId="340"/>
        </pc:sldMkLst>
        <pc:spChg chg="mod">
          <ac:chgData name="Amy Arntsen" userId="KE6wJgsjIr3auoJ2hKlzeyOmtLE0/GOuG6xVgFQMo3s=" providerId="None" clId="Web-{0B69984B-C4F6-4DDC-B2F0-52C95DF97101}" dt="2025-04-08T12:26:54.507" v="383" actId="14100"/>
          <ac:spMkLst>
            <pc:docMk/>
            <pc:sldMk cId="157587814" sldId="340"/>
            <ac:spMk id="3" creationId="{C46F847E-3FE0-9A0D-D9CE-BF0445E3D503}"/>
          </ac:spMkLst>
        </pc:spChg>
      </pc:sldChg>
      <pc:sldChg chg="modSp">
        <pc:chgData name="Amy Arntsen" userId="KE6wJgsjIr3auoJ2hKlzeyOmtLE0/GOuG6xVgFQMo3s=" providerId="None" clId="Web-{0B69984B-C4F6-4DDC-B2F0-52C95DF97101}" dt="2025-04-08T12:12:38.685" v="310" actId="20577"/>
        <pc:sldMkLst>
          <pc:docMk/>
          <pc:sldMk cId="1871072704" sldId="341"/>
        </pc:sldMkLst>
        <pc:spChg chg="mod">
          <ac:chgData name="Amy Arntsen" userId="KE6wJgsjIr3auoJ2hKlzeyOmtLE0/GOuG6xVgFQMo3s=" providerId="None" clId="Web-{0B69984B-C4F6-4DDC-B2F0-52C95DF97101}" dt="2025-04-08T12:12:38.685" v="310" actId="20577"/>
          <ac:spMkLst>
            <pc:docMk/>
            <pc:sldMk cId="1871072704" sldId="341"/>
            <ac:spMk id="3" creationId="{D48A0B27-0AFF-B95D-3948-6980CB978114}"/>
          </ac:spMkLst>
        </pc:spChg>
      </pc:sldChg>
      <pc:sldChg chg="addSp modSp">
        <pc:chgData name="Amy Arntsen" userId="KE6wJgsjIr3auoJ2hKlzeyOmtLE0/GOuG6xVgFQMo3s=" providerId="None" clId="Web-{0B69984B-C4F6-4DDC-B2F0-52C95DF97101}" dt="2025-04-08T11:58:31.863" v="119" actId="14100"/>
        <pc:sldMkLst>
          <pc:docMk/>
          <pc:sldMk cId="3687571605" sldId="342"/>
        </pc:sldMkLst>
      </pc:sldChg>
      <pc:sldChg chg="modSp modTransition">
        <pc:chgData name="Amy Arntsen" userId="KE6wJgsjIr3auoJ2hKlzeyOmtLE0/GOuG6xVgFQMo3s=" providerId="None" clId="Web-{0B69984B-C4F6-4DDC-B2F0-52C95DF97101}" dt="2025-04-08T12:19:18.572" v="337" actId="20577"/>
        <pc:sldMkLst>
          <pc:docMk/>
          <pc:sldMk cId="668412545" sldId="344"/>
        </pc:sldMkLst>
        <pc:spChg chg="mod">
          <ac:chgData name="Amy Arntsen" userId="KE6wJgsjIr3auoJ2hKlzeyOmtLE0/GOuG6xVgFQMo3s=" providerId="None" clId="Web-{0B69984B-C4F6-4DDC-B2F0-52C95DF97101}" dt="2025-04-08T12:19:18.572" v="337" actId="20577"/>
          <ac:spMkLst>
            <pc:docMk/>
            <pc:sldMk cId="668412545" sldId="344"/>
            <ac:spMk id="3" creationId="{C1BDA3CB-EF28-7794-3B14-48DDAA621641}"/>
          </ac:spMkLst>
        </pc:spChg>
      </pc:sldChg>
      <pc:sldChg chg="modSp add replId modTransition">
        <pc:chgData name="Amy Arntsen" userId="KE6wJgsjIr3auoJ2hKlzeyOmtLE0/GOuG6xVgFQMo3s=" providerId="None" clId="Web-{0B69984B-C4F6-4DDC-B2F0-52C95DF97101}" dt="2025-04-08T12:23:55.424" v="343" actId="20577"/>
        <pc:sldMkLst>
          <pc:docMk/>
          <pc:sldMk cId="307665556" sldId="345"/>
        </pc:sldMkLst>
        <pc:spChg chg="mod">
          <ac:chgData name="Amy Arntsen" userId="KE6wJgsjIr3auoJ2hKlzeyOmtLE0/GOuG6xVgFQMo3s=" providerId="None" clId="Web-{0B69984B-C4F6-4DDC-B2F0-52C95DF97101}" dt="2025-04-08T12:23:55.424" v="343" actId="20577"/>
          <ac:spMkLst>
            <pc:docMk/>
            <pc:sldMk cId="307665556" sldId="345"/>
            <ac:spMk id="3" creationId="{A5AEE775-5260-B6E4-C4C1-AF7468E40AB9}"/>
          </ac:spMkLst>
        </pc:spChg>
      </pc:sldChg>
      <pc:sldChg chg="addSp delSp modSp new">
        <pc:chgData name="Amy Arntsen" userId="KE6wJgsjIr3auoJ2hKlzeyOmtLE0/GOuG6xVgFQMo3s=" providerId="None" clId="Web-{0B69984B-C4F6-4DDC-B2F0-52C95DF97101}" dt="2025-04-08T12:18:25.352" v="336" actId="1076"/>
        <pc:sldMkLst>
          <pc:docMk/>
          <pc:sldMk cId="1948548486" sldId="346"/>
        </pc:sldMkLst>
        <pc:spChg chg="add mod">
          <ac:chgData name="Amy Arntsen" userId="KE6wJgsjIr3auoJ2hKlzeyOmtLE0/GOuG6xVgFQMo3s=" providerId="None" clId="Web-{0B69984B-C4F6-4DDC-B2F0-52C95DF97101}" dt="2025-04-08T12:18:25.352" v="336" actId="1076"/>
          <ac:spMkLst>
            <pc:docMk/>
            <pc:sldMk cId="1948548486" sldId="346"/>
            <ac:spMk id="3" creationId="{E6DF4652-9AF0-5438-9B13-01A40D6C93F5}"/>
          </ac:spMkLst>
        </pc:spChg>
      </pc:sldChg>
    </pc:docChg>
  </pc:docChgLst>
  <pc:docChgLst>
    <pc:chgData name="Amy Arntsen" userId="KE6wJgsjIr3auoJ2hKlzeyOmtLE0/GOuG6xVgFQMo3s=" providerId="None" clId="Web-{187AB8B6-44C6-4D99-9351-D3243A760DE2}"/>
    <pc:docChg chg="modSld">
      <pc:chgData name="Amy Arntsen" userId="KE6wJgsjIr3auoJ2hKlzeyOmtLE0/GOuG6xVgFQMo3s=" providerId="None" clId="Web-{187AB8B6-44C6-4D99-9351-D3243A760DE2}" dt="2025-04-07T20:22:00.104" v="46" actId="20577"/>
      <pc:docMkLst>
        <pc:docMk/>
      </pc:docMkLst>
      <pc:sldChg chg="modSp">
        <pc:chgData name="Amy Arntsen" userId="KE6wJgsjIr3auoJ2hKlzeyOmtLE0/GOuG6xVgFQMo3s=" providerId="None" clId="Web-{187AB8B6-44C6-4D99-9351-D3243A760DE2}" dt="2025-04-07T20:22:00.104" v="46" actId="20577"/>
        <pc:sldMkLst>
          <pc:docMk/>
          <pc:sldMk cId="3129557751" sldId="334"/>
        </pc:sldMkLst>
        <pc:spChg chg="mod">
          <ac:chgData name="Amy Arntsen" userId="KE6wJgsjIr3auoJ2hKlzeyOmtLE0/GOuG6xVgFQMo3s=" providerId="None" clId="Web-{187AB8B6-44C6-4D99-9351-D3243A760DE2}" dt="2025-04-07T20:21:08.148" v="6" actId="20577"/>
          <ac:spMkLst>
            <pc:docMk/>
            <pc:sldMk cId="3129557751" sldId="334"/>
            <ac:spMk id="6" creationId="{34826019-D094-FDD0-6E5F-F7D2E7BFFC76}"/>
          </ac:spMkLst>
        </pc:spChg>
        <pc:spChg chg="mod">
          <ac:chgData name="Amy Arntsen" userId="KE6wJgsjIr3auoJ2hKlzeyOmtLE0/GOuG6xVgFQMo3s=" providerId="None" clId="Web-{187AB8B6-44C6-4D99-9351-D3243A760DE2}" dt="2025-04-07T20:22:00.104" v="46" actId="20577"/>
          <ac:spMkLst>
            <pc:docMk/>
            <pc:sldMk cId="3129557751" sldId="334"/>
            <ac:spMk id="7" creationId="{B912C99D-38C8-5A80-AA71-3B915A89E0B2}"/>
          </ac:spMkLst>
        </pc:spChg>
      </pc:sldChg>
      <pc:sldChg chg="modSp">
        <pc:chgData name="Amy Arntsen" userId="KE6wJgsjIr3auoJ2hKlzeyOmtLE0/GOuG6xVgFQMo3s=" providerId="None" clId="Web-{187AB8B6-44C6-4D99-9351-D3243A760DE2}" dt="2025-04-07T20:20:42.851" v="4" actId="20577"/>
        <pc:sldMkLst>
          <pc:docMk/>
          <pc:sldMk cId="3399731498" sldId="337"/>
        </pc:sldMkLst>
        <pc:spChg chg="mod">
          <ac:chgData name="Amy Arntsen" userId="KE6wJgsjIr3auoJ2hKlzeyOmtLE0/GOuG6xVgFQMo3s=" providerId="None" clId="Web-{187AB8B6-44C6-4D99-9351-D3243A760DE2}" dt="2025-04-07T20:20:42.851" v="4" actId="20577"/>
          <ac:spMkLst>
            <pc:docMk/>
            <pc:sldMk cId="3399731498" sldId="337"/>
            <ac:spMk id="3" creationId="{8F11776F-770D-4980-8DE6-28E4ED64A61C}"/>
          </ac:spMkLst>
        </pc:spChg>
      </pc:sldChg>
      <pc:sldChg chg="modSp">
        <pc:chgData name="Amy Arntsen" userId="KE6wJgsjIr3auoJ2hKlzeyOmtLE0/GOuG6xVgFQMo3s=" providerId="None" clId="Web-{187AB8B6-44C6-4D99-9351-D3243A760DE2}" dt="2025-04-07T20:20:57.882" v="5" actId="20577"/>
        <pc:sldMkLst>
          <pc:docMk/>
          <pc:sldMk cId="3687571605" sldId="342"/>
        </pc:sldMkLst>
        <pc:spChg chg="mod">
          <ac:chgData name="Amy Arntsen" userId="KE6wJgsjIr3auoJ2hKlzeyOmtLE0/GOuG6xVgFQMo3s=" providerId="None" clId="Web-{187AB8B6-44C6-4D99-9351-D3243A760DE2}" dt="2025-04-07T20:20:57.882" v="5" actId="20577"/>
          <ac:spMkLst>
            <pc:docMk/>
            <pc:sldMk cId="3687571605" sldId="342"/>
            <ac:spMk id="3" creationId="{71B7A1C2-677A-A0DC-D735-34744939CDAB}"/>
          </ac:spMkLst>
        </pc:spChg>
      </pc:sldChg>
    </pc:docChg>
  </pc:docChgLst>
  <pc:docChgLst>
    <pc:chgData name="Paramjit Kaur" userId="mA3p/oN1z/N4enpGQh0oXm4amNYg79yV40Z/AcVO2ts=" providerId="None" clId="Web-{69749B0D-F777-46DA-A3F3-0D55511C52D2}"/>
    <pc:docChg chg="modSld">
      <pc:chgData name="Paramjit Kaur" userId="mA3p/oN1z/N4enpGQh0oXm4amNYg79yV40Z/AcVO2ts=" providerId="None" clId="Web-{69749B0D-F777-46DA-A3F3-0D55511C52D2}" dt="2025-04-02T17:36:53.491" v="56" actId="1076"/>
      <pc:docMkLst>
        <pc:docMk/>
      </pc:docMkLst>
      <pc:sldChg chg="modSp">
        <pc:chgData name="Paramjit Kaur" userId="mA3p/oN1z/N4enpGQh0oXm4amNYg79yV40Z/AcVO2ts=" providerId="None" clId="Web-{69749B0D-F777-46DA-A3F3-0D55511C52D2}" dt="2025-04-02T17:30:00.508" v="12" actId="20577"/>
        <pc:sldMkLst>
          <pc:docMk/>
          <pc:sldMk cId="3964434761" sldId="300"/>
        </pc:sldMkLst>
        <pc:spChg chg="mod">
          <ac:chgData name="Paramjit Kaur" userId="mA3p/oN1z/N4enpGQh0oXm4amNYg79yV40Z/AcVO2ts=" providerId="None" clId="Web-{69749B0D-F777-46DA-A3F3-0D55511C52D2}" dt="2025-04-02T17:30:00.508" v="12" actId="20577"/>
          <ac:spMkLst>
            <pc:docMk/>
            <pc:sldMk cId="3964434761" sldId="300"/>
            <ac:spMk id="7" creationId="{00000000-0000-0000-0000-000000000000}"/>
          </ac:spMkLst>
        </pc:spChg>
      </pc:sldChg>
      <pc:sldChg chg="modSp">
        <pc:chgData name="Paramjit Kaur" userId="mA3p/oN1z/N4enpGQh0oXm4amNYg79yV40Z/AcVO2ts=" providerId="None" clId="Web-{69749B0D-F777-46DA-A3F3-0D55511C52D2}" dt="2025-04-02T17:33:38.656" v="35" actId="1076"/>
        <pc:sldMkLst>
          <pc:docMk/>
          <pc:sldMk cId="3155177769" sldId="303"/>
        </pc:sldMkLst>
        <pc:spChg chg="mod">
          <ac:chgData name="Paramjit Kaur" userId="mA3p/oN1z/N4enpGQh0oXm4amNYg79yV40Z/AcVO2ts=" providerId="None" clId="Web-{69749B0D-F777-46DA-A3F3-0D55511C52D2}" dt="2025-04-02T17:33:38.656" v="35" actId="1076"/>
          <ac:spMkLst>
            <pc:docMk/>
            <pc:sldMk cId="3155177769" sldId="303"/>
            <ac:spMk id="6" creationId="{00000000-0000-0000-0000-000000000000}"/>
          </ac:spMkLst>
        </pc:spChg>
      </pc:sldChg>
      <pc:sldChg chg="modSp">
        <pc:chgData name="Paramjit Kaur" userId="mA3p/oN1z/N4enpGQh0oXm4amNYg79yV40Z/AcVO2ts=" providerId="None" clId="Web-{69749B0D-F777-46DA-A3F3-0D55511C52D2}" dt="2025-04-02T17:35:09.722" v="51" actId="20577"/>
        <pc:sldMkLst>
          <pc:docMk/>
          <pc:sldMk cId="1257401423" sldId="322"/>
        </pc:sldMkLst>
      </pc:sldChg>
      <pc:sldChg chg="modSp">
        <pc:chgData name="Paramjit Kaur" userId="mA3p/oN1z/N4enpGQh0oXm4amNYg79yV40Z/AcVO2ts=" providerId="None" clId="Web-{69749B0D-F777-46DA-A3F3-0D55511C52D2}" dt="2025-04-02T17:35:41.426" v="53" actId="20577"/>
        <pc:sldMkLst>
          <pc:docMk/>
          <pc:sldMk cId="686544071" sldId="323"/>
        </pc:sldMkLst>
      </pc:sldChg>
      <pc:sldChg chg="modSp">
        <pc:chgData name="Paramjit Kaur" userId="mA3p/oN1z/N4enpGQh0oXm4amNYg79yV40Z/AcVO2ts=" providerId="None" clId="Web-{69749B0D-F777-46DA-A3F3-0D55511C52D2}" dt="2025-04-02T17:36:53.491" v="56" actId="1076"/>
        <pc:sldMkLst>
          <pc:docMk/>
          <pc:sldMk cId="2095368268" sldId="324"/>
        </pc:sldMkLst>
      </pc:sldChg>
      <pc:sldChg chg="modSp">
        <pc:chgData name="Paramjit Kaur" userId="mA3p/oN1z/N4enpGQh0oXm4amNYg79yV40Z/AcVO2ts=" providerId="None" clId="Web-{69749B0D-F777-46DA-A3F3-0D55511C52D2}" dt="2025-04-02T17:29:05.288" v="10" actId="20577"/>
        <pc:sldMkLst>
          <pc:docMk/>
          <pc:sldMk cId="2238329258" sldId="325"/>
        </pc:sldMkLst>
      </pc:sldChg>
      <pc:sldChg chg="modSp">
        <pc:chgData name="Paramjit Kaur" userId="mA3p/oN1z/N4enpGQh0oXm4amNYg79yV40Z/AcVO2ts=" providerId="None" clId="Web-{69749B0D-F777-46DA-A3F3-0D55511C52D2}" dt="2025-04-02T17:31:18.824" v="14" actId="20577"/>
        <pc:sldMkLst>
          <pc:docMk/>
          <pc:sldMk cId="3888776909" sldId="326"/>
        </pc:sldMkLst>
      </pc:sldChg>
      <pc:sldChg chg="modSp">
        <pc:chgData name="Paramjit Kaur" userId="mA3p/oN1z/N4enpGQh0oXm4amNYg79yV40Z/AcVO2ts=" providerId="None" clId="Web-{69749B0D-F777-46DA-A3F3-0D55511C52D2}" dt="2025-04-02T17:31:28.933" v="15" actId="20577"/>
        <pc:sldMkLst>
          <pc:docMk/>
          <pc:sldMk cId="2942282887" sldId="327"/>
        </pc:sldMkLst>
      </pc:sldChg>
      <pc:sldChg chg="modSp">
        <pc:chgData name="Paramjit Kaur" userId="mA3p/oN1z/N4enpGQh0oXm4amNYg79yV40Z/AcVO2ts=" providerId="None" clId="Web-{69749B0D-F777-46DA-A3F3-0D55511C52D2}" dt="2025-04-02T17:32:06.388" v="21" actId="20577"/>
        <pc:sldMkLst>
          <pc:docMk/>
          <pc:sldMk cId="3876353565" sldId="328"/>
        </pc:sldMkLst>
      </pc:sldChg>
      <pc:sldChg chg="modSp">
        <pc:chgData name="Paramjit Kaur" userId="mA3p/oN1z/N4enpGQh0oXm4amNYg79yV40Z/AcVO2ts=" providerId="None" clId="Web-{69749B0D-F777-46DA-A3F3-0D55511C52D2}" dt="2025-04-02T17:31:55.747" v="19" actId="20577"/>
        <pc:sldMkLst>
          <pc:docMk/>
          <pc:sldMk cId="438227345" sldId="3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11AE-CA2B-884F-9961-8DB2324A9079}" type="datetime1">
              <a:rPr lang="en-US" smtClean="0">
                <a:latin typeface="Arial"/>
              </a:rPr>
              <a:t>4/10/2025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53C21-66CA-1146-A5DC-4FD24570E982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313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3F930DB5-01B8-4B45-9C46-43E0A7CEB48B}" type="datetime1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22EABEC-0963-CB4E-A706-A7A8C39C2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5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336" y="2234360"/>
            <a:ext cx="4995207" cy="1184085"/>
          </a:xfrm>
        </p:spPr>
        <p:txBody>
          <a:bodyPr wrap="square" lIns="0" tIns="0" rIns="0" bIns="0">
            <a:noAutofit/>
          </a:bodyPr>
          <a:lstStyle>
            <a:lvl1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 sz="4000" b="0" i="0" kern="1200" spc="0" baseline="0">
                <a:solidFill>
                  <a:srgbClr val="E7E0D2"/>
                </a:solidFill>
                <a:latin typeface="Palatino"/>
                <a:cs typeface="Arial"/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1077" y="3664051"/>
            <a:ext cx="4546466" cy="353088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800"/>
              </a:lnSpc>
              <a:buNone/>
              <a:defRPr sz="1800" b="1" i="0" spc="30" baseline="0">
                <a:solidFill>
                  <a:srgbClr val="8F162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Speaker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335" y="6110807"/>
            <a:ext cx="2047875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 cap="all" spc="130">
                <a:solidFill>
                  <a:srgbClr val="8F162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March 18, 2015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271077" y="4050105"/>
            <a:ext cx="3550518" cy="914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860"/>
              </a:lnSpc>
              <a:buNone/>
              <a:defRPr sz="1800" b="0" i="1" spc="100" baseline="0">
                <a:solidFill>
                  <a:srgbClr val="8F1627">
                    <a:alpha val="75000"/>
                  </a:srgbClr>
                </a:solidFill>
                <a:latin typeface="Palatino"/>
                <a:cs typeface="Palatino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2" y="3770263"/>
            <a:ext cx="256032" cy="365760"/>
          </a:xfrm>
          <a:prstGeom prst="rect">
            <a:avLst/>
          </a:prstGeom>
        </p:spPr>
      </p:pic>
      <p:pic>
        <p:nvPicPr>
          <p:cNvPr id="7" name="Picture 6" descr="cls_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2" y="512234"/>
            <a:ext cx="2759065" cy="6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8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5B85EC5-1E07-5B4A-A840-7B9CE0306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8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6958" y="5071532"/>
            <a:ext cx="5486400" cy="295805"/>
          </a:xfrm>
        </p:spPr>
        <p:txBody>
          <a:bodyPr anchor="b"/>
          <a:lstStyle>
            <a:lvl1pPr algn="l">
              <a:defRPr sz="1400" b="1" cap="all" spc="0">
                <a:solidFill>
                  <a:srgbClr val="81725F"/>
                </a:solidFill>
              </a:defRPr>
            </a:lvl1pPr>
          </a:lstStyle>
          <a:p>
            <a:r>
              <a:rPr lang="en-US"/>
              <a:t>Click to add picture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76958" y="849842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76958" y="5435600"/>
            <a:ext cx="5486400" cy="736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add picture description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5B85EC5-1E07-5B4A-A840-7B9CE0306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6958" y="5071532"/>
            <a:ext cx="5486400" cy="295805"/>
          </a:xfrm>
        </p:spPr>
        <p:txBody>
          <a:bodyPr anchor="b"/>
          <a:lstStyle>
            <a:lvl1pPr algn="l">
              <a:defRPr sz="1400" b="1" cap="all" spc="0">
                <a:solidFill>
                  <a:srgbClr val="81725F"/>
                </a:solidFill>
              </a:defRPr>
            </a:lvl1pPr>
          </a:lstStyle>
          <a:p>
            <a:r>
              <a:rPr lang="en-US"/>
              <a:t>Click to add Video caption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76958" y="5435600"/>
            <a:ext cx="5486400" cy="736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add video description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5B85EC5-1E07-5B4A-A840-7B9CE0306C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 hasCustomPrompt="1"/>
          </p:nvPr>
        </p:nvSpPr>
        <p:spPr>
          <a:xfrm>
            <a:off x="1876958" y="849313"/>
            <a:ext cx="5486400" cy="4114800"/>
          </a:xfrm>
        </p:spPr>
        <p:txBody>
          <a:bodyPr/>
          <a:lstStyle>
            <a:lvl1pPr marL="5652" indent="0">
              <a:buNone/>
              <a:defRPr/>
            </a:lvl1pPr>
          </a:lstStyle>
          <a:p>
            <a:r>
              <a:rPr lang="en-US"/>
              <a:t>Insert Video</a:t>
            </a:r>
          </a:p>
        </p:txBody>
      </p:sp>
    </p:spTree>
    <p:extLst>
      <p:ext uri="{BB962C8B-B14F-4D97-AF65-F5344CB8AC3E}">
        <p14:creationId xmlns:p14="http://schemas.microsoft.com/office/powerpoint/2010/main" val="129075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entered Slide">
    <p:bg>
      <p:bgPr>
        <a:gradFill flip="none" rotWithShape="1">
          <a:gsLst>
            <a:gs pos="50000">
              <a:schemeClr val="accent2"/>
            </a:gs>
            <a:gs pos="100000">
              <a:schemeClr val="accent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939799"/>
            <a:ext cx="7552267" cy="765705"/>
          </a:xfrm>
        </p:spPr>
        <p:txBody>
          <a:bodyPr/>
          <a:lstStyle>
            <a:lvl1pPr algn="ctr">
              <a:defRPr sz="2600" b="1" spc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202436" y="1789112"/>
            <a:ext cx="6739128" cy="3567642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 i="0" spc="0" baseline="0">
                <a:solidFill>
                  <a:schemeClr val="bg1"/>
                </a:solidFill>
                <a:latin typeface="Palatino"/>
                <a:cs typeface="Palatino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867235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50000">
              <a:srgbClr val="2D7F87"/>
            </a:gs>
            <a:gs pos="100000">
              <a:srgbClr val="2465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82" y="1083733"/>
            <a:ext cx="5771693" cy="455371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38132" y="249485"/>
            <a:ext cx="8652144" cy="633918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609725" y="1645179"/>
            <a:ext cx="5924550" cy="356764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2800"/>
              </a:lnSpc>
              <a:buNone/>
              <a:defRPr sz="2400" b="1" i="0" spc="0" baseline="0">
                <a:solidFill>
                  <a:schemeClr val="bg1"/>
                </a:solidFill>
                <a:latin typeface="Arial"/>
                <a:cs typeface="Palatino"/>
              </a:defRPr>
            </a:lvl1pPr>
          </a:lstStyle>
          <a:p>
            <a:pPr lvl="0"/>
            <a:r>
              <a:rPr lang="en-US"/>
              <a:t>“Click to add quote”</a:t>
            </a:r>
          </a:p>
        </p:txBody>
      </p:sp>
    </p:spTree>
    <p:extLst>
      <p:ext uri="{BB962C8B-B14F-4D97-AF65-F5344CB8AC3E}">
        <p14:creationId xmlns:p14="http://schemas.microsoft.com/office/powerpoint/2010/main" val="14773755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ige">
    <p:bg>
      <p:bgPr>
        <a:gradFill flip="none" rotWithShape="1">
          <a:gsLst>
            <a:gs pos="50000">
              <a:srgbClr val="DCD5C8"/>
            </a:gs>
            <a:gs pos="100000">
              <a:srgbClr val="B4AFA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0" y="980135"/>
            <a:ext cx="6325870" cy="494853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38132" y="249485"/>
            <a:ext cx="8652144" cy="633918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609725" y="1645179"/>
            <a:ext cx="5924550" cy="356764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2800"/>
              </a:lnSpc>
              <a:buNone/>
              <a:defRPr sz="2400" b="1" i="0" spc="0" baseline="0">
                <a:solidFill>
                  <a:srgbClr val="FFFFFF"/>
                </a:solidFill>
                <a:latin typeface="Arial"/>
                <a:cs typeface="Palatino"/>
              </a:defRPr>
            </a:lvl1pPr>
          </a:lstStyle>
          <a:p>
            <a:pPr lvl="0"/>
            <a:r>
              <a:rPr lang="en-US"/>
              <a:t>“Click to add quote”</a:t>
            </a:r>
          </a:p>
        </p:txBody>
      </p:sp>
    </p:spTree>
    <p:extLst>
      <p:ext uri="{BB962C8B-B14F-4D97-AF65-F5344CB8AC3E}">
        <p14:creationId xmlns:p14="http://schemas.microsoft.com/office/powerpoint/2010/main" val="8922346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Yellow">
    <p:bg>
      <p:bgPr>
        <a:gradFill flip="none" rotWithShape="1">
          <a:gsLst>
            <a:gs pos="50000">
              <a:srgbClr val="D6BF4B"/>
            </a:gs>
            <a:gs pos="100000">
              <a:srgbClr val="B29B2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83" y="508000"/>
            <a:ext cx="4696562" cy="5892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38132" y="249485"/>
            <a:ext cx="8652144" cy="633918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609725" y="1645179"/>
            <a:ext cx="5924550" cy="356764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2800"/>
              </a:lnSpc>
              <a:buNone/>
              <a:defRPr sz="2400" b="1" i="0" spc="0" baseline="0">
                <a:solidFill>
                  <a:srgbClr val="FFFFFF"/>
                </a:solidFill>
                <a:latin typeface="Arial"/>
                <a:cs typeface="Palatino"/>
              </a:defRPr>
            </a:lvl1pPr>
          </a:lstStyle>
          <a:p>
            <a:pPr lvl="0"/>
            <a:r>
              <a:rPr lang="en-US"/>
              <a:t>“Click to add quote”</a:t>
            </a:r>
          </a:p>
        </p:txBody>
      </p:sp>
    </p:spTree>
    <p:extLst>
      <p:ext uri="{BB962C8B-B14F-4D97-AF65-F5344CB8AC3E}">
        <p14:creationId xmlns:p14="http://schemas.microsoft.com/office/powerpoint/2010/main" val="17827069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Orange">
    <p:bg>
      <p:bgPr>
        <a:gradFill flip="none" rotWithShape="1">
          <a:gsLst>
            <a:gs pos="50000">
              <a:schemeClr val="accent2"/>
            </a:gs>
            <a:gs pos="100000">
              <a:srgbClr val="CE581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-594305"/>
            <a:ext cx="4056804" cy="809741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38132" y="249485"/>
            <a:ext cx="8652144" cy="633918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609725" y="1645179"/>
            <a:ext cx="5924550" cy="356764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2800"/>
              </a:lnSpc>
              <a:buNone/>
              <a:defRPr sz="2400" b="1" i="0" spc="0" baseline="0">
                <a:solidFill>
                  <a:schemeClr val="bg1"/>
                </a:solidFill>
                <a:latin typeface="Arial"/>
                <a:cs typeface="Palatino"/>
              </a:defRPr>
            </a:lvl1pPr>
          </a:lstStyle>
          <a:p>
            <a:pPr lvl="0"/>
            <a:r>
              <a:rPr lang="en-US"/>
              <a:t>“Click to add quote”</a:t>
            </a:r>
          </a:p>
        </p:txBody>
      </p:sp>
    </p:spTree>
    <p:extLst>
      <p:ext uri="{BB962C8B-B14F-4D97-AF65-F5344CB8AC3E}">
        <p14:creationId xmlns:p14="http://schemas.microsoft.com/office/powerpoint/2010/main" val="4924404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gradFill flip="none" rotWithShape="1">
          <a:gsLst>
            <a:gs pos="50000">
              <a:srgbClr val="62B4E4"/>
            </a:gs>
            <a:gs pos="100000">
              <a:srgbClr val="367EB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03" y="592724"/>
            <a:ext cx="5005072" cy="572335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38132" y="249485"/>
            <a:ext cx="8652144" cy="633918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609725" y="1645179"/>
            <a:ext cx="5924550" cy="356764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2800"/>
              </a:lnSpc>
              <a:buNone/>
              <a:defRPr sz="2400" b="1" i="0" spc="0" baseline="0">
                <a:solidFill>
                  <a:srgbClr val="F6F5F0"/>
                </a:solidFill>
                <a:latin typeface="Arial"/>
                <a:cs typeface="Palatino"/>
              </a:defRPr>
            </a:lvl1pPr>
          </a:lstStyle>
          <a:p>
            <a:pPr lvl="0"/>
            <a:r>
              <a:rPr lang="en-US"/>
              <a:t>“Click to add quote”</a:t>
            </a:r>
          </a:p>
        </p:txBody>
      </p:sp>
    </p:spTree>
    <p:extLst>
      <p:ext uri="{BB962C8B-B14F-4D97-AF65-F5344CB8AC3E}">
        <p14:creationId xmlns:p14="http://schemas.microsoft.com/office/powerpoint/2010/main" val="23551206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/ Statemen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_bg.jpg"/>
          <p:cNvPicPr>
            <a:picLocks noChangeAspect="1"/>
          </p:cNvPicPr>
          <p:nvPr userDrawn="1"/>
        </p:nvPicPr>
        <p:blipFill>
          <a:blip r:embed="rId2">
            <a:alphaModFix amt="33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000"/>
                    </a14:imgEffect>
                    <a14:imgEffect>
                      <a14:saturation sat="1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photo_bg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3075742"/>
            <a:ext cx="5334000" cy="706518"/>
          </a:xfrm>
          <a:ln w="15875">
            <a:solidFill>
              <a:schemeClr val="bg1"/>
            </a:solidFill>
            <a:miter lim="800000"/>
          </a:ln>
        </p:spPr>
        <p:txBody>
          <a:bodyPr wrap="square" lIns="274320" tIns="164592" rIns="274320" bIns="182880" anchor="ctr">
            <a:spAutoFit/>
          </a:bodyPr>
          <a:lstStyle>
            <a:lvl1pPr marL="5652" indent="0" algn="ctr">
              <a:buNone/>
              <a:defRPr sz="2200" cap="small" spc="400" baseline="0">
                <a:solidFill>
                  <a:srgbClr val="F6F5F0"/>
                </a:solidFill>
                <a:latin typeface="Palatino"/>
                <a:cs typeface="Palatino"/>
              </a:defRPr>
            </a:lvl1pPr>
          </a:lstStyle>
          <a:p>
            <a:pPr lvl="0"/>
            <a:r>
              <a:rPr lang="en-US"/>
              <a:t>Lawyers in the Best Sense</a:t>
            </a:r>
          </a:p>
        </p:txBody>
      </p:sp>
    </p:spTree>
    <p:extLst>
      <p:ext uri="{BB962C8B-B14F-4D97-AF65-F5344CB8AC3E}">
        <p14:creationId xmlns:p14="http://schemas.microsoft.com/office/powerpoint/2010/main" val="332018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edge">
                      <p:cBhvr>
                        <p:cTn dur="2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ge_p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0"/>
            <a:ext cx="9144000" cy="6858000"/>
          </a:xfrm>
          <a:prstGeom prst="rect">
            <a:avLst/>
          </a:prstGeom>
        </p:spPr>
      </p:pic>
      <p:pic>
        <p:nvPicPr>
          <p:cNvPr id="13" name="Picture 12" descr="cap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4" y="0"/>
            <a:ext cx="4932045" cy="6858000"/>
          </a:xfrm>
          <a:prstGeom prst="rect">
            <a:avLst/>
          </a:prstGeom>
        </p:spPr>
      </p:pic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279544" y="1828800"/>
            <a:ext cx="7686656" cy="1292364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add subtext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1076" y="1073243"/>
            <a:ext cx="7695124" cy="687817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4000" b="0" i="0" spc="30" baseline="0">
                <a:solidFill>
                  <a:schemeClr val="accent1"/>
                </a:solidFill>
                <a:latin typeface="Palatino"/>
                <a:cs typeface="Palatin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862860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/ Statement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3075742"/>
            <a:ext cx="5334000" cy="706518"/>
          </a:xfrm>
          <a:ln w="15875">
            <a:solidFill>
              <a:schemeClr val="bg1"/>
            </a:solidFill>
            <a:miter lim="800000"/>
          </a:ln>
        </p:spPr>
        <p:txBody>
          <a:bodyPr wrap="square" lIns="274320" tIns="164592" rIns="274320" bIns="182880" anchor="ctr">
            <a:spAutoFit/>
          </a:bodyPr>
          <a:lstStyle>
            <a:lvl1pPr marL="5652" indent="0" algn="ctr">
              <a:buNone/>
              <a:defRPr sz="2200" cap="small" spc="400" baseline="0">
                <a:solidFill>
                  <a:srgbClr val="F6F5F0"/>
                </a:solidFill>
                <a:latin typeface="Palatino"/>
                <a:cs typeface="Palatino"/>
              </a:defRPr>
            </a:lvl1pPr>
          </a:lstStyle>
          <a:p>
            <a:pPr lvl="0"/>
            <a:r>
              <a:rPr lang="en-US"/>
              <a:t>Lawyers in the Best Sense</a:t>
            </a:r>
          </a:p>
        </p:txBody>
      </p:sp>
    </p:spTree>
    <p:extLst>
      <p:ext uri="{BB962C8B-B14F-4D97-AF65-F5344CB8AC3E}">
        <p14:creationId xmlns:p14="http://schemas.microsoft.com/office/powerpoint/2010/main" val="109650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edge">
                      <p:cBhvr>
                        <p:cTn dur="2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etween Section 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ge_p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0"/>
            <a:ext cx="9144000" cy="6858000"/>
          </a:xfrm>
          <a:prstGeom prst="rect">
            <a:avLst/>
          </a:prstGeom>
        </p:spPr>
      </p:pic>
      <p:pic>
        <p:nvPicPr>
          <p:cNvPr id="9" name="Picture 8" descr="cap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4" y="0"/>
            <a:ext cx="4932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2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079 0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B0028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00200"/>
            <a:ext cx="7552267" cy="4391627"/>
          </a:xfrm>
        </p:spPr>
        <p:txBody>
          <a:bodyPr/>
          <a:lstStyle/>
          <a:p>
            <a:pPr lvl="0"/>
            <a:r>
              <a:rPr lang="en-US"/>
              <a:t>Click to add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5B85EC5-1E07-5B4A-A840-7B9CE0306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Text,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5EC5-1E07-5B4A-A840-7B9CE0306C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2916936"/>
            <a:ext cx="7552267" cy="2816827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597026"/>
            <a:ext cx="7552267" cy="1188508"/>
          </a:xfrm>
        </p:spPr>
        <p:txBody>
          <a:bodyPr>
            <a:noAutofit/>
          </a:bodyPr>
          <a:lstStyle>
            <a:lvl1pPr marL="5652" marR="0" indent="0" algn="l" defTabSz="4572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2">
                    <a:lumMod val="75000"/>
                  </a:schemeClr>
                </a:solidFill>
                <a:latin typeface="Palatino"/>
                <a:cs typeface="Palatino"/>
              </a:defRPr>
            </a:lvl1pPr>
          </a:lstStyle>
          <a:p>
            <a:pPr marL="5652" marR="0" lvl="0" indent="0" algn="l" defTabSz="4572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intro text</a:t>
            </a:r>
          </a:p>
          <a:p>
            <a:pPr marL="5652" marR="0" lvl="0" indent="0" algn="l" defTabSz="4572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1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600200"/>
            <a:ext cx="356616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bullet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0507" y="1600200"/>
            <a:ext cx="356616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bullet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5B85EC5-1E07-5B4A-A840-7B9CE0306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5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399" y="1600200"/>
            <a:ext cx="4123268" cy="443424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bullet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513155" y="1600199"/>
            <a:ext cx="2953512" cy="4434243"/>
          </a:xfrm>
        </p:spPr>
        <p:txBody>
          <a:bodyPr/>
          <a:lstStyle>
            <a:lvl1pPr marL="5652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1999" y="6218202"/>
            <a:ext cx="524933" cy="365125"/>
          </a:xfrm>
        </p:spPr>
        <p:txBody>
          <a:bodyPr/>
          <a:lstStyle/>
          <a:p>
            <a:fld id="{05B85EC5-1E07-5B4A-A840-7B9CE0306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3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7" y="1718156"/>
            <a:ext cx="3566160" cy="45318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5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398" y="2294467"/>
            <a:ext cx="3566160" cy="360156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bullet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00507" y="1702653"/>
            <a:ext cx="3566160" cy="453184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spc="50">
                <a:solidFill>
                  <a:srgbClr val="8172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900507" y="2294468"/>
            <a:ext cx="3566160" cy="3601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bullet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5EC5-1E07-5B4A-A840-7B9CE0306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6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slide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5B85EC5-1E07-5B4A-A840-7B9CE0306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5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51932"/>
            <a:ext cx="7552267" cy="7657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552267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1999" y="6218202"/>
            <a:ext cx="52493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rgbClr val="A59277">
                    <a:alpha val="75000"/>
                  </a:srgbClr>
                </a:solidFill>
                <a:latin typeface="Arial"/>
                <a:cs typeface="Arial"/>
              </a:defRPr>
            </a:lvl1pPr>
          </a:lstStyle>
          <a:p>
            <a:fld id="{05B85EC5-1E07-5B4A-A840-7B9CE0306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50" r:id="rId4"/>
    <p:sldLayoutId id="2147483661" r:id="rId5"/>
    <p:sldLayoutId id="2147483652" r:id="rId6"/>
    <p:sldLayoutId id="2147483658" r:id="rId7"/>
    <p:sldLayoutId id="2147483653" r:id="rId8"/>
    <p:sldLayoutId id="2147483654" r:id="rId9"/>
    <p:sldLayoutId id="2147483655" r:id="rId10"/>
    <p:sldLayoutId id="2147483657" r:id="rId11"/>
    <p:sldLayoutId id="2147483676" r:id="rId12"/>
    <p:sldLayoutId id="2147483675" r:id="rId13"/>
    <p:sldLayoutId id="2147483663" r:id="rId14"/>
    <p:sldLayoutId id="2147483667" r:id="rId15"/>
    <p:sldLayoutId id="2147483669" r:id="rId16"/>
    <p:sldLayoutId id="2147483668" r:id="rId17"/>
    <p:sldLayoutId id="2147483670" r:id="rId18"/>
    <p:sldLayoutId id="2147483671" r:id="rId19"/>
    <p:sldLayoutId id="2147483673" r:id="rId2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/>
  <p:txStyles>
    <p:titleStyle>
      <a:lvl1pPr marL="0" indent="0" algn="l" defTabSz="457200" rtl="0" eaLnBrk="1" latinLnBrk="0" hangingPunct="1">
        <a:lnSpc>
          <a:spcPts val="2700"/>
        </a:lnSpc>
        <a:spcBef>
          <a:spcPct val="0"/>
        </a:spcBef>
        <a:buFontTx/>
        <a:buNone/>
        <a:defRPr sz="2600" b="1" i="0" kern="0" spc="-40">
          <a:solidFill>
            <a:srgbClr val="CB0028"/>
          </a:solidFill>
          <a:latin typeface="Arial"/>
          <a:ea typeface="+mj-ea"/>
          <a:cs typeface="Arial"/>
        </a:defRPr>
      </a:lvl1pPr>
    </p:titleStyle>
    <p:bodyStyle>
      <a:lvl1pPr marL="179388" indent="-173736" algn="l" defTabSz="457200" rtl="0" eaLnBrk="1" latinLnBrk="0" hangingPunct="1">
        <a:lnSpc>
          <a:spcPts val="2800"/>
        </a:lnSpc>
        <a:spcBef>
          <a:spcPct val="20000"/>
        </a:spcBef>
        <a:buClrTx/>
        <a:buFont typeface="Arial"/>
        <a:buChar char="•"/>
        <a:defRPr sz="1800" kern="1200">
          <a:solidFill>
            <a:srgbClr val="F16B1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ts val="2800"/>
        </a:lnSpc>
        <a:spcBef>
          <a:spcPct val="20000"/>
        </a:spcBef>
        <a:buFont typeface="Arial"/>
        <a:buChar char="–"/>
        <a:defRPr sz="1600" kern="1200">
          <a:solidFill>
            <a:srgbClr val="81725F"/>
          </a:solidFill>
          <a:latin typeface="Arial"/>
          <a:ea typeface="+mn-ea"/>
          <a:cs typeface="Arial"/>
        </a:defRPr>
      </a:lvl2pPr>
      <a:lvl3pPr marL="1143000" indent="-173736" algn="l" defTabSz="457200" rtl="0" eaLnBrk="1" latinLnBrk="0" hangingPunct="1">
        <a:lnSpc>
          <a:spcPts val="2800"/>
        </a:lnSpc>
        <a:spcBef>
          <a:spcPct val="20000"/>
        </a:spcBef>
        <a:buFont typeface="Arial"/>
        <a:buChar char="•"/>
        <a:defRPr sz="1600" kern="1200">
          <a:solidFill>
            <a:srgbClr val="81725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ts val="2800"/>
        </a:lnSpc>
        <a:spcBef>
          <a:spcPct val="20000"/>
        </a:spcBef>
        <a:buFont typeface="Arial"/>
        <a:buChar char="–"/>
        <a:defRPr sz="1600" kern="1200">
          <a:solidFill>
            <a:srgbClr val="81725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ts val="2800"/>
        </a:lnSpc>
        <a:spcBef>
          <a:spcPct val="20000"/>
        </a:spcBef>
        <a:buFont typeface="Arial"/>
        <a:buChar char="»"/>
        <a:defRPr sz="1600" kern="1200">
          <a:solidFill>
            <a:srgbClr val="81725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lawschool.cornell.edu/academics/form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lawschool.cornell.edu/academics/forms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law.cornell.edu/students/CourseSchedule/index.cfm?year=2025&amp;term=F" TargetMode="External"/><Relationship Id="rId2" Type="http://schemas.openxmlformats.org/officeDocument/2006/relationships/hyperlink" Target="https://support.law.cornell.edu/CourseCatalog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law.dos@cornell.edu" TargetMode="External"/><Relationship Id="rId4" Type="http://schemas.openxmlformats.org/officeDocument/2006/relationships/hyperlink" Target="https://publications.lawschool.cornell.edu/student-handboo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es.cornell.edu/browse/roster/FA25/subject/LAW" TargetMode="External"/><Relationship Id="rId2" Type="http://schemas.openxmlformats.org/officeDocument/2006/relationships/hyperlink" Target="https://studentcenter.cornell.edu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r.cornell.edu/Common_Enrollment_Questions" TargetMode="External"/><Relationship Id="rId2" Type="http://schemas.openxmlformats.org/officeDocument/2006/relationships/hyperlink" Target="https://registrar.cornell.edu/enrollmentguid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aw.dos@cornell.ed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22336" y="1710485"/>
            <a:ext cx="6242982" cy="1193610"/>
          </a:xfrm>
        </p:spPr>
        <p:txBody>
          <a:bodyPr/>
          <a:lstStyle/>
          <a:p>
            <a:r>
              <a:rPr lang="en-US" sz="4400">
                <a:latin typeface="+mn-lt"/>
              </a:rPr>
              <a:t>Fall 2025</a:t>
            </a:r>
            <a:br>
              <a:rPr lang="en-US" sz="4400">
                <a:latin typeface="+mn-lt"/>
              </a:rPr>
            </a:br>
            <a:r>
              <a:rPr lang="en-US" sz="4400">
                <a:latin typeface="+mn-lt"/>
              </a:rPr>
              <a:t>Pre-Enrollment Process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71077" y="3664051"/>
            <a:ext cx="4546466" cy="321883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Amy Arntsen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2015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/>
              <a:t>Registrar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8D71E-94D8-6842-911F-5C2853E02498}"/>
              </a:ext>
            </a:extLst>
          </p:cNvPr>
          <p:cNvSpPr txBox="1"/>
          <p:nvPr/>
        </p:nvSpPr>
        <p:spPr>
          <a:xfrm>
            <a:off x="718420" y="6060118"/>
            <a:ext cx="1774520" cy="36933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accent1">
                  <a:lumMod val="76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17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2C441-44CA-EE1A-0A6E-D7A399B0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12C99D-38C8-5A80-AA71-3B915A89E0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939" y="1359834"/>
            <a:ext cx="8633735" cy="4509338"/>
          </a:xfrm>
        </p:spPr>
        <p:txBody>
          <a:bodyPr vert="horz" lIns="0" tIns="0" rIns="0" bIns="0" rtlCol="0" anchor="t">
            <a:noAutofit/>
          </a:bodyPr>
          <a:lstStyle/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Begins August 18, 2025 at 9 AM.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No tiered enrollment - first-come, first-enrolled.</a:t>
            </a:r>
          </a:p>
          <a:p>
            <a:pPr marL="1306830" lvl="1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Classes may have changed since Pre-Enrollment.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Clinics manage their own enrollments.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Consider the Exam Schedule </a:t>
            </a:r>
          </a:p>
          <a:p>
            <a:pPr marL="285750">
              <a:lnSpc>
                <a:spcPct val="100000"/>
              </a:lnSpc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	(available in August)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4826019-D094-FDD0-6E5F-F7D2E7BFF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301" y="492218"/>
            <a:ext cx="7695124" cy="687817"/>
          </a:xfrm>
        </p:spPr>
        <p:txBody>
          <a:bodyPr/>
          <a:lstStyle/>
          <a:p>
            <a:r>
              <a:rPr lang="en-US">
                <a:latin typeface="+mn-lt"/>
                <a:ea typeface="Calibri"/>
              </a:rPr>
              <a:t>Add/Drop Period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88EDF04-D55B-1C3B-02C5-470C80EF5081}"/>
              </a:ext>
            </a:extLst>
          </p:cNvPr>
          <p:cNvSpPr txBox="1">
            <a:spLocks/>
          </p:cNvSpPr>
          <p:nvPr/>
        </p:nvSpPr>
        <p:spPr>
          <a:xfrm>
            <a:off x="1166301" y="2774373"/>
            <a:ext cx="5312479" cy="22756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0" i="0" kern="1200" spc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81725F"/>
                </a:solidFill>
                <a:latin typeface="Arial"/>
                <a:ea typeface="+mn-ea"/>
                <a:cs typeface="Arial"/>
              </a:defRPr>
            </a:lvl2pPr>
            <a:lvl3pPr marL="1143000" indent="-173736" algn="l" defTabSz="4572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81725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81725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81725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endParaRPr lang="en-US" sz="2400">
              <a:solidFill>
                <a:schemeClr val="bg1">
                  <a:lumMod val="1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5775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9AC79-B053-35DA-5889-55814A12F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A3D9-6657-7B1D-0184-AC79EEE6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4732"/>
            <a:ext cx="7552267" cy="765705"/>
          </a:xfrm>
        </p:spPr>
        <p:txBody>
          <a:bodyPr/>
          <a:lstStyle/>
          <a:p>
            <a:r>
              <a:rPr lang="en-US" sz="4000" b="0">
                <a:latin typeface="+mn-lt"/>
              </a:rPr>
              <a:t>Waitlists</a:t>
            </a:r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A0B27-0AFF-B95D-3948-6980CB978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076325"/>
            <a:ext cx="8666692" cy="5144102"/>
          </a:xfrm>
        </p:spPr>
        <p:txBody>
          <a:bodyPr vert="horz" lIns="0" tIns="0" rIns="0" bIns="0" rtlCol="0" anchor="t">
            <a:noAutofit/>
          </a:bodyPr>
          <a:lstStyle/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No waitlists during Pre-Enrollment.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Clinics maintain their own waitlists.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During Add-Drop, limited enrollment classes (40 students or fewer) will have a waitlist option.</a:t>
            </a:r>
          </a:p>
          <a:p>
            <a:pPr marL="1028700" lvl="2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If waitlisting is an option, you will see a "wait list if class is full" checkbox on the "Select a Class to Add - Enrollment Preferences" page in Student Center.</a:t>
            </a:r>
          </a:p>
          <a:p>
            <a:pPr marL="1028700" lvl="2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If space opens up, my office will enroll you and notify you by email.</a:t>
            </a:r>
          </a:p>
          <a:p>
            <a:pPr marL="1028700" lvl="2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It is possible for there to be seats available but still have a waitlist.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17CA-07A0-5A97-F2FD-445E7E9A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5EC5-1E07-5B4A-A840-7B9CE0306C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7270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94C1B-4A5C-5814-FC69-03C82B9CD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E321-455F-4FC9-0559-8219F309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4732"/>
            <a:ext cx="7552267" cy="765705"/>
          </a:xfrm>
        </p:spPr>
        <p:txBody>
          <a:bodyPr/>
          <a:lstStyle/>
          <a:p>
            <a:r>
              <a:rPr lang="en-US" sz="4000" b="0"/>
              <a:t>Course Registration Forms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B92BC-9E8F-BDE6-39E0-4F68B438D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076325"/>
            <a:ext cx="8666692" cy="5144102"/>
          </a:xfrm>
        </p:spPr>
        <p:txBody>
          <a:bodyPr vert="horz" lIns="0" tIns="0" rIns="0" bIns="0" rtlCol="0" anchor="t">
            <a:noAutofit/>
          </a:bodyPr>
          <a:lstStyle/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Forms available on the Law Registrar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Forms and Requests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page. </a:t>
            </a:r>
          </a:p>
          <a:p>
            <a:pPr marL="1028700" lvl="2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Supervised Teaching</a:t>
            </a:r>
          </a:p>
          <a:p>
            <a:pPr marL="1028700" lvl="2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Lawyering Honors Program Supervised Teaching</a:t>
            </a:r>
          </a:p>
          <a:p>
            <a:pPr marL="1028700" lvl="2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Supervised Writing</a:t>
            </a:r>
          </a:p>
          <a:p>
            <a:pPr marL="1028700" lvl="2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Supervised Experiential Learning</a:t>
            </a:r>
          </a:p>
          <a:p>
            <a:pPr marL="1028700" lvl="2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Directed Reading</a:t>
            </a:r>
          </a:p>
          <a:p>
            <a:pPr marL="1028700" lvl="2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Permission for Law Credit for Non-Law Courses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8C2E8-29EA-C593-D275-989DE642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5EC5-1E07-5B4A-A840-7B9CE0306C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78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C6275-3FBB-82A6-9D7C-2E42D37E0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CB15-D55C-BFD5-03DE-4175A92D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4732"/>
            <a:ext cx="7552267" cy="765705"/>
          </a:xfrm>
        </p:spPr>
        <p:txBody>
          <a:bodyPr/>
          <a:lstStyle/>
          <a:p>
            <a:r>
              <a:rPr lang="en-US" sz="4000" b="0"/>
              <a:t>Course Registration Forms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A3CB-EF28-7794-3B14-48DDAA621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076325"/>
            <a:ext cx="8666692" cy="5144102"/>
          </a:xfrm>
        </p:spPr>
        <p:txBody>
          <a:bodyPr vert="horz" lIns="0" tIns="0" rIns="0" bIns="0" rtlCol="0" anchor="t">
            <a:noAutofit/>
          </a:bodyPr>
          <a:lstStyle/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Forms available on the Law Registrar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Forms and Requests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page. 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Instructor approval from their Cornell email is required before processing.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It is your responsibility to follow-up with Instructors for approval.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Upon approval you will receive a permission code via email for enrollment.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31CA3-D404-0658-7D11-A0FC2819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5EC5-1E07-5B4A-A840-7B9CE0306C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12545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F4652-9AF0-5438-9B13-01A40D6C93F5}"/>
              </a:ext>
            </a:extLst>
          </p:cNvPr>
          <p:cNvSpPr>
            <a:spLocks noGrp="1"/>
          </p:cNvSpPr>
          <p:nvPr/>
        </p:nvSpPr>
        <p:spPr>
          <a:xfrm>
            <a:off x="-3878" y="427667"/>
            <a:ext cx="6819037" cy="2566857"/>
          </a:xfrm>
          <a:prstGeom prst="rect">
            <a:avLst/>
          </a:prstGeom>
          <a:ln w="15875">
            <a:solidFill>
              <a:schemeClr val="bg1"/>
            </a:solidFill>
            <a:miter lim="800000"/>
          </a:ln>
        </p:spPr>
        <p:txBody>
          <a:bodyPr vert="horz" wrap="square" lIns="274320" tIns="164592" rIns="274320" bIns="182880" rtlCol="0" anchor="ctr">
            <a:spAutoFit/>
          </a:bodyPr>
          <a:lstStyle>
            <a:lvl1pPr marL="5652" indent="0" algn="ctr" defTabSz="457200" rtl="0" eaLnBrk="1" latinLnBrk="0" hangingPunct="1">
              <a:lnSpc>
                <a:spcPts val="2800"/>
              </a:lnSpc>
              <a:spcBef>
                <a:spcPct val="20000"/>
              </a:spcBef>
              <a:buClrTx/>
              <a:buFont typeface="Arial"/>
              <a:buNone/>
              <a:defRPr sz="2200" kern="1200" cap="small" spc="400" baseline="0">
                <a:solidFill>
                  <a:srgbClr val="F6F5F0"/>
                </a:solidFill>
                <a:latin typeface="Palatino"/>
                <a:ea typeface="+mn-ea"/>
                <a:cs typeface="Palatino"/>
              </a:defRPr>
            </a:lvl1pPr>
            <a:lvl2pPr marL="742950" indent="-285750" algn="l" defTabSz="4572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81725F"/>
                </a:solidFill>
                <a:latin typeface="Arial"/>
                <a:ea typeface="+mn-ea"/>
                <a:cs typeface="Arial"/>
              </a:defRPr>
            </a:lvl2pPr>
            <a:lvl3pPr marL="1143000" indent="-173736" algn="l" defTabSz="4572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81725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81725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81725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">
              <a:lnSpc>
                <a:spcPct val="100000"/>
              </a:lnSpc>
              <a:spcBef>
                <a:spcPts val="0"/>
              </a:spcBef>
            </a:pPr>
            <a:r>
              <a:rPr lang="en-US" sz="7200">
                <a:latin typeface="+mn-lt"/>
                <a:ea typeface="Calibri"/>
              </a:rPr>
              <a:t>QUESTIONS??</a:t>
            </a:r>
            <a:endParaRPr lang="en-US" sz="7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54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70019" y="918444"/>
            <a:ext cx="7696181" cy="5535319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Law Enrollment is via Cornell Student Center.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No lottery/bidding - enrollment appointments are tiered, by degree and year, first-come, first-enrolled.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The Law School Course Catalog indicates if a course is subject to the</a:t>
            </a: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20-credit limit.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Waitlists: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2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No waitlists during Pre-Enrollment.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2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During Add-Drop, waitlists for limited-enrollment courses. 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Students may NOT exceed 17 credits (includes enrolled courses, clinics, and waitlists).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Grade Distribution Binder now housed in Dean of Students Office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>
              <a:latin typeface="+mn-lt"/>
              <a:ea typeface="Calibri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71076" y="230627"/>
            <a:ext cx="7695124" cy="687817"/>
          </a:xfrm>
        </p:spPr>
        <p:txBody>
          <a:bodyPr/>
          <a:lstStyle/>
          <a:p>
            <a:r>
              <a:rPr lang="en-US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Changes to Law Enrollment</a:t>
            </a:r>
          </a:p>
        </p:txBody>
      </p:sp>
    </p:spTree>
    <p:extLst>
      <p:ext uri="{BB962C8B-B14F-4D97-AF65-F5344CB8AC3E}">
        <p14:creationId xmlns:p14="http://schemas.microsoft.com/office/powerpoint/2010/main" val="396443476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31F9-A748-8639-C5CE-56B12032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4732"/>
            <a:ext cx="7552267" cy="765705"/>
          </a:xfrm>
        </p:spPr>
        <p:txBody>
          <a:bodyPr/>
          <a:lstStyle/>
          <a:p>
            <a:r>
              <a:rPr lang="en-US" sz="4000" b="0"/>
              <a:t>Important Law Enrollment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1776F-770D-4980-8DE6-28E4ED64A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076324"/>
            <a:ext cx="8666692" cy="5586943"/>
          </a:xfrm>
        </p:spPr>
        <p:txBody>
          <a:bodyPr vert="horz" lIns="0" tIns="0" rIns="0" bIns="0" rtlCol="0" anchor="t">
            <a:noAutofit/>
          </a:bodyPr>
          <a:lstStyle/>
          <a:p>
            <a:pPr marL="742950" indent="-457200">
              <a:lnSpc>
                <a:spcPct val="100000"/>
              </a:lnSpc>
              <a:spcBef>
                <a:spcPts val="1800"/>
              </a:spcBef>
              <a:buChar char="•"/>
            </a:pP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May 19, 2025, </a:t>
            </a:r>
            <a:r>
              <a:rPr lang="en-US" sz="2400" b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+mn-lt"/>
                <a:ea typeface="Calibri"/>
                <a:cs typeface="Calibri"/>
              </a:rPr>
              <a:t>8 AM</a:t>
            </a: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-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Rising 3Ls are eligible to enroll</a:t>
            </a:r>
          </a:p>
          <a:p>
            <a:pPr marL="742950" indent="-457200">
              <a:lnSpc>
                <a:spcPct val="100000"/>
              </a:lnSpc>
              <a:spcBef>
                <a:spcPts val="1800"/>
              </a:spcBef>
              <a:buChar char="•"/>
            </a:pP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May 19, 2025, 1 PM-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LLMs eligible to enroll</a:t>
            </a:r>
          </a:p>
          <a:p>
            <a:pPr marL="742950" indent="-457200">
              <a:lnSpc>
                <a:spcPct val="10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May 20, 2025, 8 AM-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All LAW students are eligible to enroll</a:t>
            </a:r>
          </a:p>
          <a:p>
            <a:pPr marL="742950" indent="-457200">
              <a:lnSpc>
                <a:spcPct val="10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2400" b="1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+mn-lt"/>
                <a:ea typeface="Calibri"/>
                <a:cs typeface="Calibri"/>
              </a:rPr>
              <a:t>May 21, 2025, 11:59 PM</a:t>
            </a: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-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Pre-enrollment closes</a:t>
            </a:r>
          </a:p>
          <a:p>
            <a:pPr marL="742950" indent="-457200">
              <a:lnSpc>
                <a:spcPct val="100000"/>
              </a:lnSpc>
              <a:spcBef>
                <a:spcPts val="1800"/>
              </a:spcBef>
              <a:buChar char="•"/>
            </a:pP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August 18, 2025, 9 AM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– Add/Drop opens</a:t>
            </a:r>
          </a:p>
          <a:p>
            <a:pPr marL="179070" indent="-173355"/>
            <a:endParaRPr lang="en-US" sz="2400">
              <a:solidFill>
                <a:schemeClr val="bg1">
                  <a:lumMod val="10000"/>
                </a:schemeClr>
              </a:solidFill>
              <a:latin typeface="+mn-lt"/>
              <a:ea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3F117-EF49-F194-0D1A-79C98BDF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5EC5-1E07-5B4A-A840-7B9CE0306C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14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1B9FF-460B-20DF-D7DD-74D2BBD18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2CEA-564D-B3D1-103F-AA7D9791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4732"/>
            <a:ext cx="7552267" cy="765705"/>
          </a:xfrm>
        </p:spPr>
        <p:txBody>
          <a:bodyPr/>
          <a:lstStyle/>
          <a:p>
            <a:r>
              <a:rPr lang="en-US" sz="4000" b="0"/>
              <a:t>Preparing for Pre-Enrollment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18C4D-1D43-78A6-8887-4C04CDE4E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076324"/>
            <a:ext cx="8666692" cy="5781675"/>
          </a:xfrm>
        </p:spPr>
        <p:txBody>
          <a:bodyPr vert="horz" lIns="0" tIns="0" rIns="0" bIns="0" rtlCol="0" anchor="t">
            <a:noAutofit/>
          </a:bodyPr>
          <a:lstStyle/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Plan out how you will meet your graduation requirements:</a:t>
            </a:r>
            <a:endParaRPr lang="en-US" sz="2400">
              <a:latin typeface="+mn-lt"/>
            </a:endParaRPr>
          </a:p>
          <a:p>
            <a:pPr marL="1192530" lvl="1" indent="-34290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84 credits</a:t>
            </a:r>
          </a:p>
          <a:p>
            <a:pPr marL="1192530" lvl="1" indent="-34290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Professional Responsibility</a:t>
            </a:r>
          </a:p>
          <a:p>
            <a:pPr marL="1192530" lvl="1" indent="-34290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Writing Requirement</a:t>
            </a:r>
          </a:p>
          <a:p>
            <a:pPr marL="1192530" lvl="1" indent="-34290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6 Experiential Learning Credits</a:t>
            </a:r>
          </a:p>
          <a:p>
            <a:pPr marL="1192530" lvl="1" indent="-34290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Limit of 20 non-in-class credits (20 credit check)</a:t>
            </a:r>
          </a:p>
          <a:p>
            <a:pPr marL="1192530" lvl="1" indent="-34290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Cumulative final GPA of at least 2.8</a:t>
            </a:r>
          </a:p>
          <a:p>
            <a:pPr marL="84963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Other requirements:</a:t>
            </a:r>
          </a:p>
          <a:p>
            <a:pPr marL="1192530" lvl="1" indent="-34290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If you wish to be considered for the Order of the Coif, you must have 63 graded Law credits</a:t>
            </a:r>
          </a:p>
          <a:p>
            <a:pPr marL="1192530" lvl="1" indent="-34290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Dual Degrees and certificates have additional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186AD-B3DC-EEE6-A5D4-AB3C1AE3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5EC5-1E07-5B4A-A840-7B9CE0306C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804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FE0D1-C6DE-B71E-1ED2-5DC9875D3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6921-D41A-0C0D-5CA8-84DFE0ED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4732"/>
            <a:ext cx="7552267" cy="765705"/>
          </a:xfrm>
        </p:spPr>
        <p:txBody>
          <a:bodyPr/>
          <a:lstStyle/>
          <a:p>
            <a:r>
              <a:rPr lang="en-US" sz="4000" b="0"/>
              <a:t>Preparing for Pre-Enrollment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EE775-5260-B6E4-C4C1-AF7468E40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076325"/>
            <a:ext cx="8666692" cy="5782277"/>
          </a:xfrm>
        </p:spPr>
        <p:txBody>
          <a:bodyPr vert="horz" lIns="0" tIns="0" rIns="0" bIns="0" rtlCol="0" anchor="t">
            <a:noAutofit/>
          </a:bodyPr>
          <a:lstStyle/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Plan out how you will meet your graduation requirements.</a:t>
            </a:r>
            <a:endParaRPr lang="en-US" sz="2400">
              <a:latin typeface="+mn-lt"/>
            </a:endParaRP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Check your Student Center for holds on your account that may prevent enrollment.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Check the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 School Course Catalog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for information on classes.</a:t>
            </a:r>
            <a:endParaRPr lang="en-US" sz="240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1192530" lvl="1" indent="-34290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COURSES MAY CHANGE!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Review the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Grid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to see how different Law courses align in terms of days and times.</a:t>
            </a:r>
          </a:p>
          <a:p>
            <a:pPr marL="1192530" lvl="1" indent="-34290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COURSES MAY CHANGE!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Review the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 School Student Handbook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for Law School Policies and Procedures.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For advising assistance, reach out to Dean of Students Office (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law.dos@cornell.edu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F4E8B-506D-71FE-CBA3-6B30E989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5EC5-1E07-5B4A-A840-7B9CE0306C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555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4AE40-7B26-CE3C-A963-237761C23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8FCF-4133-8C35-2A8D-90FB928D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4732"/>
            <a:ext cx="7552267" cy="765705"/>
          </a:xfrm>
        </p:spPr>
        <p:txBody>
          <a:bodyPr/>
          <a:lstStyle/>
          <a:p>
            <a:r>
              <a:rPr lang="en-US" sz="4000" b="0"/>
              <a:t>How to Enroll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ECE4-72AB-DD4A-0A27-18993184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076325"/>
            <a:ext cx="8791575" cy="5592337"/>
          </a:xfrm>
        </p:spPr>
        <p:txBody>
          <a:bodyPr vert="horz" lIns="0" tIns="0" rIns="0" bIns="0" rtlCol="0" anchor="t">
            <a:noAutofit/>
          </a:bodyPr>
          <a:lstStyle/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Clinics to which you are admitted will be added to your enrollment before the start of Pre-Enrollment.</a:t>
            </a:r>
          </a:p>
          <a:p>
            <a:pPr marL="1306830" lvl="1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Clinic applications are now available!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Enrollment opens in tiered windows via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Center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.</a:t>
            </a:r>
          </a:p>
          <a:p>
            <a:pPr marL="1306830" lvl="1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May 19, 2025, 8 AM- Rising 3Ls are eligible to enroll</a:t>
            </a:r>
          </a:p>
          <a:p>
            <a:pPr marL="1306830" lvl="1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May 19, 2025, 1 PM- LLMs eligible to enroll</a:t>
            </a:r>
          </a:p>
          <a:p>
            <a:pPr marL="1306830" lvl="1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May 20, 2025, 8 AM- All LAW students eligible to enroll</a:t>
            </a:r>
          </a:p>
          <a:p>
            <a:pPr marL="1306830" lvl="1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May 21, 2025, 11:59 PM- Pre-enrollment closes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Check the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Class Roster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for course availability.</a:t>
            </a:r>
          </a:p>
          <a:p>
            <a:pPr marL="1192530" lvl="1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Notify Law Registrar of any inconsistencies with Law School Course Schedule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Use My Shopping Cart to pre-select courses before your enrollment appointment opens.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endParaRPr lang="en-US" sz="2400">
              <a:solidFill>
                <a:schemeClr val="bg1">
                  <a:lumMod val="10000"/>
                </a:schemeClr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77A91-169C-E815-1091-1FED5400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5EC5-1E07-5B4A-A840-7B9CE0306C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09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A3F37-A960-B124-1507-79750A69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3913-DA40-7D35-EAA4-E00A10ED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4732"/>
            <a:ext cx="7552267" cy="765705"/>
          </a:xfrm>
        </p:spPr>
        <p:txBody>
          <a:bodyPr/>
          <a:lstStyle/>
          <a:p>
            <a:r>
              <a:rPr lang="en-US" sz="4000" b="0"/>
              <a:t>How to Enroll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0DB8-DE54-1F3E-0810-E26CB15C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076325"/>
            <a:ext cx="8833139" cy="5592337"/>
          </a:xfrm>
        </p:spPr>
        <p:txBody>
          <a:bodyPr vert="horz" lIns="0" tIns="0" rIns="0" bIns="0" rtlCol="0" anchor="t">
            <a:noAutofit/>
          </a:bodyPr>
          <a:lstStyle/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Use My Shopping Cart to pre-select courses before your enrollment appointment opens.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For the best chance of enrolling in your preferred courses, be ready to enroll at your designated time.</a:t>
            </a:r>
          </a:p>
          <a:p>
            <a:pPr marL="1306830" lvl="1">
              <a:lnSpc>
                <a:spcPct val="100000"/>
              </a:lnSpc>
              <a:spcBef>
                <a:spcPts val="3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May 19, 2025,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+mn-lt"/>
                <a:ea typeface="Calibri"/>
                <a:cs typeface="Calibri"/>
              </a:rPr>
              <a:t>8 AM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- Rising 3Ls are eligible to enroll</a:t>
            </a:r>
          </a:p>
          <a:p>
            <a:pPr marL="1306830" lvl="1">
              <a:lnSpc>
                <a:spcPct val="100000"/>
              </a:lnSpc>
              <a:spcBef>
                <a:spcPts val="3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May 19, 2025,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+mn-lt"/>
                <a:ea typeface="Calibri"/>
                <a:cs typeface="Calibri"/>
              </a:rPr>
              <a:t>1 PM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- LLMs eligible to enroll</a:t>
            </a:r>
          </a:p>
          <a:p>
            <a:pPr marL="1306830" lvl="1">
              <a:lnSpc>
                <a:spcPct val="100000"/>
              </a:lnSpc>
              <a:spcBef>
                <a:spcPts val="3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May 20, 2025,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+mn-lt"/>
                <a:ea typeface="Calibri"/>
                <a:cs typeface="Calibri"/>
              </a:rPr>
              <a:t>8 AM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- All LAW students eligible to enroll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Classes selected in the Shopping Cart does not guarantee enrollment.</a:t>
            </a:r>
            <a:endParaRPr lang="en-US" sz="240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You must click </a:t>
            </a: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enroll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from the Shopping Cart to process registration.</a:t>
            </a:r>
            <a:endParaRPr lang="en-US" sz="240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A9FBC-F6F4-E009-5B9C-1C79AB84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5EC5-1E07-5B4A-A840-7B9CE0306C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627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EF382-0644-38F9-065B-195548BA3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9578-EE7F-2A0E-9D92-1BFDDA56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4732"/>
            <a:ext cx="7552267" cy="765705"/>
          </a:xfrm>
        </p:spPr>
        <p:txBody>
          <a:bodyPr/>
          <a:lstStyle/>
          <a:p>
            <a:r>
              <a:rPr lang="en-US" sz="4000" b="0"/>
              <a:t>How to Enroll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F847E-3FE0-9A0D-D9CE-BF0445E3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076325"/>
            <a:ext cx="8666692" cy="5502690"/>
          </a:xfrm>
        </p:spPr>
        <p:txBody>
          <a:bodyPr vert="horz" lIns="0" tIns="0" rIns="0" bIns="0" rtlCol="0" anchor="t">
            <a:noAutofit/>
          </a:bodyPr>
          <a:lstStyle/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Need help?  Review the University Registrar’s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Guide to Enrollment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 and 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Enrollment Questions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. 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If you have trouble enrolling through your Student Center, contact the Office of the University Registrar (OUR).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2AF3D-EC7E-ABBE-8DCB-2554A25E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5EC5-1E07-5B4A-A840-7B9CE0306C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781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A12D1-E4EB-73B8-B5F0-A9C2ADA60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BF54-4FAA-1526-1ACF-F8C22253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94732"/>
            <a:ext cx="7552267" cy="765705"/>
          </a:xfrm>
        </p:spPr>
        <p:txBody>
          <a:bodyPr/>
          <a:lstStyle/>
          <a:p>
            <a:r>
              <a:rPr lang="en-US" sz="40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Enrollment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A1C2-677A-A0DC-D735-34744939C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076325"/>
            <a:ext cx="8666692" cy="5144102"/>
          </a:xfrm>
        </p:spPr>
        <p:txBody>
          <a:bodyPr vert="horz" lIns="0" tIns="0" rIns="0" bIns="0" rtlCol="0" anchor="t">
            <a:noAutofit/>
          </a:bodyPr>
          <a:lstStyle/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Confirm enrollment by checking Course Schedule in Student Center.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Verify progress toward degree completion.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Need advising assistance? Reach out to Dean of Students Office (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law.dos@cornell.edu</a:t>
            </a: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).</a:t>
            </a:r>
          </a:p>
          <a:p>
            <a:pPr marL="628650" indent="-342900">
              <a:lnSpc>
                <a:spcPct val="100000"/>
              </a:lnSpc>
              <a:spcBef>
                <a:spcPts val="1200"/>
              </a:spcBef>
              <a:buFont typeface="Arial,Sans-Serif"/>
              <a:buChar char="•"/>
            </a:pPr>
            <a:endParaRPr lang="en-US" sz="2400">
              <a:solidFill>
                <a:schemeClr val="bg1">
                  <a:lumMod val="10000"/>
                </a:schemeClr>
              </a:solidFill>
              <a:latin typeface="+mn-lt"/>
              <a:ea typeface="Calibri"/>
              <a:cs typeface="Calibri"/>
            </a:endParaRPr>
          </a:p>
          <a:p>
            <a:pPr marL="28575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</a:rPr>
              <a:t>Congratulations! You’ve successfully Pre-Enrolled!</a:t>
            </a:r>
          </a:p>
          <a:p>
            <a:pPr marL="28575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4000">
                <a:solidFill>
                  <a:schemeClr val="bg1">
                    <a:lumMod val="10000"/>
                  </a:schemeClr>
                </a:solidFill>
                <a:latin typeface="+mn-lt"/>
                <a:ea typeface="Calibri"/>
                <a:cs typeface="Calibri"/>
                <a:sym typeface="Wingdings" panose="05000000000000000000" pitchFamily="2" charset="2"/>
              </a:rPr>
              <a:t> </a:t>
            </a:r>
            <a:endParaRPr lang="en-US" sz="4000">
              <a:solidFill>
                <a:schemeClr val="bg1">
                  <a:lumMod val="10000"/>
                </a:schemeClr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B8BEB-0CF6-6E40-01C7-5926CDEF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5EC5-1E07-5B4A-A840-7B9CE0306C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7160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ustom 16">
      <a:dk1>
        <a:srgbClr val="817461"/>
      </a:dk1>
      <a:lt1>
        <a:srgbClr val="F6F5F0"/>
      </a:lt1>
      <a:dk2>
        <a:srgbClr val="766C5C"/>
      </a:dk2>
      <a:lt2>
        <a:srgbClr val="BAB5A8"/>
      </a:lt2>
      <a:accent1>
        <a:srgbClr val="CB0028"/>
      </a:accent1>
      <a:accent2>
        <a:srgbClr val="F06B1E"/>
      </a:accent2>
      <a:accent3>
        <a:srgbClr val="BAB5A8"/>
      </a:accent3>
      <a:accent4>
        <a:srgbClr val="2E8189"/>
      </a:accent4>
      <a:accent5>
        <a:srgbClr val="8E9812"/>
      </a:accent5>
      <a:accent6>
        <a:srgbClr val="E2D054"/>
      </a:accent6>
      <a:hlink>
        <a:srgbClr val="F06B1E"/>
      </a:hlink>
      <a:folHlink>
        <a:srgbClr val="81745E"/>
      </a:folHlink>
    </a:clrScheme>
    <a:fontScheme name="Office 2">
      <a:majorFont>
        <a:latin typeface="Palatin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Fall 2025 Pre-Enrollment Process</vt:lpstr>
      <vt:lpstr>PowerPoint Presentation</vt:lpstr>
      <vt:lpstr>Important Law Enrollment Dates</vt:lpstr>
      <vt:lpstr>Preparing for Pre-Enrollment</vt:lpstr>
      <vt:lpstr>Preparing for Pre-Enrollment</vt:lpstr>
      <vt:lpstr>How to Enroll</vt:lpstr>
      <vt:lpstr>How to Enroll</vt:lpstr>
      <vt:lpstr>How to Enroll</vt:lpstr>
      <vt:lpstr>After Enrollment</vt:lpstr>
      <vt:lpstr>PowerPoint Presentation</vt:lpstr>
      <vt:lpstr>Waitlists</vt:lpstr>
      <vt:lpstr>Course Registration Forms</vt:lpstr>
      <vt:lpstr>Course Registration Forms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Lyndsey Clark</dc:creator>
  <cp:keywords/>
  <dc:description/>
  <cp:revision>1</cp:revision>
  <cp:lastPrinted>2015-03-20T01:55:40Z</cp:lastPrinted>
  <dcterms:created xsi:type="dcterms:W3CDTF">2014-08-13T21:55:35Z</dcterms:created>
  <dcterms:modified xsi:type="dcterms:W3CDTF">2025-04-10T18:45:09Z</dcterms:modified>
  <cp:category/>
</cp:coreProperties>
</file>